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"/>
  </p:notesMasterIdLst>
  <p:sldIdLst>
    <p:sldId id="308" r:id="rId2"/>
    <p:sldId id="311" r:id="rId3"/>
    <p:sldId id="320" r:id="rId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54" autoAdjust="0"/>
    <p:restoredTop sz="80114" autoAdjust="0"/>
  </p:normalViewPr>
  <p:slideViewPr>
    <p:cSldViewPr>
      <p:cViewPr varScale="1">
        <p:scale>
          <a:sx n="65" d="100"/>
          <a:sy n="65" d="100"/>
        </p:scale>
        <p:origin x="-131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579FBDC-068A-41EB-9A86-3AE13D2D1394}" type="datetimeFigureOut">
              <a:rPr lang="en-US"/>
              <a:pPr>
                <a:defRPr/>
              </a:pPr>
              <a:t>9/22/2010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6F29F99-A14D-4D04-946A-CAD5B0FBF7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349CDF-7CE1-488C-A0CA-3E50CE9ED72E}" type="datetimeFigureOut">
              <a:rPr lang="en-US"/>
              <a:pPr>
                <a:defRPr/>
              </a:pPr>
              <a:t>9/22/2010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9CEB27-E22C-44BD-86C2-C4482A2E62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124D00-3175-4312-BB75-AD3DD745751C}" type="datetimeFigureOut">
              <a:rPr lang="en-US"/>
              <a:pPr>
                <a:defRPr/>
              </a:pPr>
              <a:t>9/22/2010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921DE9-A954-4766-B41B-B153F9D239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DCE288-4E5B-4322-B40E-D638300C89D3}" type="datetimeFigureOut">
              <a:rPr lang="en-US"/>
              <a:pPr>
                <a:defRPr/>
              </a:pPr>
              <a:t>9/22/2010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26DFEA-2D96-44F6-AA9B-5BCDB861A4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663327-BD2F-4C76-B952-10494E436BB5}" type="datetimeFigureOut">
              <a:rPr lang="en-US"/>
              <a:pPr>
                <a:defRPr/>
              </a:pPr>
              <a:t>9/22/2010</a:t>
            </a:fld>
            <a:endParaRPr lang="en-US"/>
          </a:p>
        </p:txBody>
      </p:sp>
      <p:sp>
        <p:nvSpPr>
          <p:cNvPr id="8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2553B392-5D54-48F1-BAF5-D656F2CF90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A3D60854-CBF3-443E-B961-C364C8B4802B}" type="datetimeFigureOut">
              <a:rPr lang="en-US"/>
              <a:pPr>
                <a:defRPr/>
              </a:pPr>
              <a:t>9/22/2010</a:t>
            </a:fld>
            <a:endParaRPr lang="en-US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FCB1EF94-6132-47B7-9024-E7244CEF74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D8D7C1FE-CB4E-4BB4-B3C4-98B44B92C3C4}" type="datetimeFigureOut">
              <a:rPr lang="en-US"/>
              <a:pPr>
                <a:defRPr/>
              </a:pPr>
              <a:t>9/22/2010</a:t>
            </a:fld>
            <a:endParaRPr lang="en-US"/>
          </a:p>
        </p:txBody>
      </p:sp>
      <p:sp>
        <p:nvSpPr>
          <p:cNvPr id="8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65251E4A-D4EB-4600-BB29-D3BBD30608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17FBEC-758E-4256-9783-6F91D40C84CE}" type="datetimeFigureOut">
              <a:rPr lang="en-US"/>
              <a:pPr>
                <a:defRPr/>
              </a:pPr>
              <a:t>9/22/2010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22C84A-BEEF-497B-8718-B4227D6F7E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1F9CA9-6E08-4A5E-BB16-43C564928F1B}" type="datetimeFigureOut">
              <a:rPr lang="en-US"/>
              <a:pPr>
                <a:defRPr/>
              </a:pPr>
              <a:t>9/22/2010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FDA08AA2-BF5C-46B4-9BDC-3E6DE81FC8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8368C6-1068-4176-A7C9-41609007F9DE}" type="datetimeFigureOut">
              <a:rPr lang="en-US"/>
              <a:pPr>
                <a:defRPr/>
              </a:pPr>
              <a:t>9/22/2010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A93D2F-70C5-4CDD-9D09-50B033749F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9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10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67C96B38-E278-4250-9AA4-F6A9F46A33EA}" type="datetimeFigureOut">
              <a:rPr lang="en-US"/>
              <a:pPr>
                <a:defRPr/>
              </a:pPr>
              <a:t>9/22/2010</a:t>
            </a:fld>
            <a:endParaRPr lang="en-US"/>
          </a:p>
        </p:txBody>
      </p:sp>
      <p:sp>
        <p:nvSpPr>
          <p:cNvPr id="10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 rtlCol="0"/>
          <a:lstStyle>
            <a:lvl1pPr>
              <a:defRPr sz="2800"/>
            </a:lvl1pPr>
          </a:lstStyle>
          <a:p>
            <a:pPr>
              <a:defRPr/>
            </a:pPr>
            <a:fld id="{F3538C96-B64C-4E20-BB3B-9A1BA28CF8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9DECBF-2CBA-4383-BA42-178C35CE4C51}" type="datetimeFigureOut">
              <a:rPr lang="en-US"/>
              <a:pPr>
                <a:defRPr/>
              </a:pPr>
              <a:t>9/22/2010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3C582A-9E84-40D8-B906-7F77412AD4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D54B59B-4C15-441F-B904-89950CD24403}" type="datetimeFigureOut">
              <a:rPr lang="en-US"/>
              <a:pPr>
                <a:defRPr/>
              </a:pPr>
              <a:t>9/22/2010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ACABBD3-5926-46B0-9347-95F31E30EC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73" r:id="rId2"/>
    <p:sldLayoutId id="2147483674" r:id="rId3"/>
    <p:sldLayoutId id="2147483675" r:id="rId4"/>
    <p:sldLayoutId id="2147483669" r:id="rId5"/>
    <p:sldLayoutId id="2147483676" r:id="rId6"/>
    <p:sldLayoutId id="2147483670" r:id="rId7"/>
    <p:sldLayoutId id="2147483677" r:id="rId8"/>
    <p:sldLayoutId id="2147483671" r:id="rId9"/>
    <p:sldLayoutId id="2147483678" r:id="rId10"/>
    <p:sldLayoutId id="214748367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 idx="4294967295"/>
          </p:nvPr>
        </p:nvSpPr>
        <p:spPr>
          <a:xfrm>
            <a:off x="457200" y="152400"/>
            <a:ext cx="5029200" cy="1143000"/>
          </a:xfrm>
        </p:spPr>
        <p:txBody>
          <a:bodyPr/>
          <a:lstStyle/>
          <a:p>
            <a:pPr eaLnBrk="1" hangingPunct="1"/>
            <a:r>
              <a:rPr lang="en-US" smtClean="0"/>
              <a:t>SamePlaceAs Server</a:t>
            </a:r>
            <a:endParaRPr lang="en-US" i="1" smtClean="0"/>
          </a:p>
        </p:txBody>
      </p:sp>
      <p:pic>
        <p:nvPicPr>
          <p:cNvPr id="21506" name="Picture 53" descr="double-earth-blac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86400" y="152400"/>
            <a:ext cx="3429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Content Placeholder 2"/>
          <p:cNvSpPr>
            <a:spLocks/>
          </p:cNvSpPr>
          <p:nvPr/>
        </p:nvSpPr>
        <p:spPr bwMode="auto">
          <a:xfrm>
            <a:off x="381000" y="1524000"/>
            <a:ext cx="84582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19088" indent="-319088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</a:pPr>
            <a:r>
              <a:rPr lang="en-US" sz="2100">
                <a:solidFill>
                  <a:schemeClr val="tx2"/>
                </a:solidFill>
                <a:latin typeface="Cambria" pitchFamily="18" charset="0"/>
              </a:rPr>
              <a:t>Simple atomic Linked Data service that takes a URI as input and outputs owl:sameAs URIs</a:t>
            </a:r>
          </a:p>
          <a:p>
            <a:pPr marL="319088" indent="-319088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</a:pPr>
            <a:r>
              <a:rPr lang="en-US" sz="2100">
                <a:solidFill>
                  <a:schemeClr val="tx2"/>
                </a:solidFill>
                <a:latin typeface="Cambria" pitchFamily="18" charset="0"/>
              </a:rPr>
              <a:t>In the likeness of sameAs.org but also allows spatial BBOX queries</a:t>
            </a:r>
          </a:p>
          <a:p>
            <a:pPr marL="319088" indent="-319088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</a:pPr>
            <a:r>
              <a:rPr lang="en-US" sz="2100">
                <a:solidFill>
                  <a:schemeClr val="tx2"/>
                </a:solidFill>
                <a:latin typeface="Cambria" pitchFamily="18" charset="0"/>
              </a:rPr>
              <a:t>“samePlaceAs” may have more appropriate name “sameFeatureAs”</a:t>
            </a:r>
          </a:p>
          <a:p>
            <a:pPr marL="319088" indent="-319088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</a:pPr>
            <a:r>
              <a:rPr lang="en-US" sz="2100">
                <a:solidFill>
                  <a:schemeClr val="tx2"/>
                </a:solidFill>
                <a:latin typeface="Cambria" pitchFamily="18" charset="0"/>
              </a:rPr>
              <a:t>Service acts as a “Graph Hopper” (kind of like a grasshopper!) that offers equivalent URIs which allows “hopping” from graph to graph to find more info</a:t>
            </a:r>
          </a:p>
          <a:p>
            <a:pPr marL="319088" indent="-319088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</a:pPr>
            <a:r>
              <a:rPr lang="en-US" sz="2100">
                <a:solidFill>
                  <a:schemeClr val="tx2"/>
                </a:solidFill>
                <a:latin typeface="Cambria" pitchFamily="18" charset="0"/>
              </a:rPr>
              <a:t>An owl:sameAs KB supporting reflexive, symmetric, transitive semantics</a:t>
            </a:r>
          </a:p>
          <a:p>
            <a:pPr marL="319088" indent="-319088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</a:pPr>
            <a:r>
              <a:rPr lang="en-US" sz="2100">
                <a:solidFill>
                  <a:schemeClr val="tx2"/>
                </a:solidFill>
                <a:latin typeface="Cambria" pitchFamily="18" charset="0"/>
              </a:rPr>
              <a:t>Cloud-based service built on Google App Engine (no triple store)</a:t>
            </a:r>
          </a:p>
          <a:p>
            <a:pPr marL="319088" indent="-319088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</a:pPr>
            <a:r>
              <a:rPr lang="en-US" sz="2100">
                <a:solidFill>
                  <a:schemeClr val="tx2"/>
                </a:solidFill>
                <a:latin typeface="Cambria" pitchFamily="18" charset="0"/>
              </a:rPr>
              <a:t>Service can return CSV, text, JSON, N3, NT, TTL formats (= flexible)</a:t>
            </a:r>
          </a:p>
          <a:p>
            <a:pPr marL="319088" indent="-319088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</a:pPr>
            <a:r>
              <a:rPr lang="en-US" sz="2100">
                <a:solidFill>
                  <a:schemeClr val="tx2"/>
                </a:solidFill>
                <a:latin typeface="Cambria" pitchFamily="18" charset="0"/>
              </a:rPr>
              <a:t>Supports Named Graphs for source, lineage, provenance information</a:t>
            </a:r>
          </a:p>
          <a:p>
            <a:pPr marL="319088" indent="-319088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</a:pPr>
            <a:r>
              <a:rPr lang="en-US" sz="2100">
                <a:solidFill>
                  <a:schemeClr val="tx2"/>
                </a:solidFill>
                <a:latin typeface="Cambria" pitchFamily="18" charset="0"/>
              </a:rPr>
              <a:t>Will support multiple KBs to support multiple contexts of equivalence</a:t>
            </a:r>
            <a:endParaRPr lang="en-US" sz="2000">
              <a:solidFill>
                <a:schemeClr val="tx2"/>
              </a:solidFill>
              <a:latin typeface="Cambria" pitchFamily="18" charset="0"/>
            </a:endParaRPr>
          </a:p>
          <a:p>
            <a:pPr marL="319088" indent="-319088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</a:pPr>
            <a:endParaRPr lang="en-US" sz="2000">
              <a:solidFill>
                <a:schemeClr val="tx2"/>
              </a:solidFill>
              <a:latin typeface="Cambria" pitchFamily="18" charset="0"/>
            </a:endParaRPr>
          </a:p>
          <a:p>
            <a:pPr marL="319088" indent="-319088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</a:pPr>
            <a:endParaRPr lang="en-US" sz="2000">
              <a:solidFill>
                <a:schemeClr val="tx2"/>
              </a:solidFill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 idx="4294967295"/>
          </p:nvPr>
        </p:nvSpPr>
        <p:spPr>
          <a:xfrm>
            <a:off x="533400" y="228600"/>
            <a:ext cx="8382000" cy="960438"/>
          </a:xfrm>
        </p:spPr>
        <p:txBody>
          <a:bodyPr/>
          <a:lstStyle/>
          <a:p>
            <a:pPr eaLnBrk="1" hangingPunct="1"/>
            <a:r>
              <a:rPr lang="en-US" smtClean="0"/>
              <a:t>SamePlaceAs GUI – Search by URI</a:t>
            </a:r>
          </a:p>
        </p:txBody>
      </p:sp>
      <p:pic>
        <p:nvPicPr>
          <p:cNvPr id="23554" name="Picture 4" descr="spa-uri-searc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609725"/>
            <a:ext cx="8915400" cy="501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 idx="4294967295"/>
          </p:nvPr>
        </p:nvSpPr>
        <p:spPr>
          <a:xfrm>
            <a:off x="533400" y="228600"/>
            <a:ext cx="8382000" cy="960438"/>
          </a:xfrm>
        </p:spPr>
        <p:txBody>
          <a:bodyPr/>
          <a:lstStyle/>
          <a:p>
            <a:pPr eaLnBrk="1" hangingPunct="1"/>
            <a:r>
              <a:rPr lang="en-US" smtClean="0"/>
              <a:t>SamePlaceAs GUI – Search by BBOX</a:t>
            </a:r>
          </a:p>
        </p:txBody>
      </p:sp>
      <p:pic>
        <p:nvPicPr>
          <p:cNvPr id="24578" name="Picture 4" descr="spa-bbox-searc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752600"/>
            <a:ext cx="8839200" cy="468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3286</TotalTime>
  <Words>118</Words>
  <Application>Microsoft Office PowerPoint</Application>
  <PresentationFormat>On-screen Show (4:3)</PresentationFormat>
  <Paragraphs>12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Design Template</vt:lpstr>
      </vt:variant>
      <vt:variant>
        <vt:i4>7</vt:i4>
      </vt:variant>
      <vt:variant>
        <vt:lpstr>Slide Titles</vt:lpstr>
      </vt:variant>
      <vt:variant>
        <vt:i4>3</vt:i4>
      </vt:variant>
    </vt:vector>
  </HeadingPairs>
  <TitlesOfParts>
    <vt:vector size="15" baseType="lpstr">
      <vt:lpstr>Arial</vt:lpstr>
      <vt:lpstr>Calibri</vt:lpstr>
      <vt:lpstr>Cambria</vt:lpstr>
      <vt:lpstr>Wingdings</vt:lpstr>
      <vt:lpstr>Wingdings 2</vt:lpstr>
      <vt:lpstr>Median</vt:lpstr>
      <vt:lpstr>Median</vt:lpstr>
      <vt:lpstr>Median</vt:lpstr>
      <vt:lpstr>Median</vt:lpstr>
      <vt:lpstr>Median</vt:lpstr>
      <vt:lpstr>Median</vt:lpstr>
      <vt:lpstr>Median</vt:lpstr>
      <vt:lpstr>SamePlaceAs Server</vt:lpstr>
      <vt:lpstr>SamePlaceAs GUI – Search by URI</vt:lpstr>
      <vt:lpstr>SamePlaceAs GUI – Search by BBOX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NeoGeoVoCamp October 30-31st, 2009</dc:title>
  <dc:creator> </dc:creator>
  <cp:lastModifiedBy>Todd</cp:lastModifiedBy>
  <cp:revision>231</cp:revision>
  <dcterms:created xsi:type="dcterms:W3CDTF">2009-10-26T00:47:55Z</dcterms:created>
  <dcterms:modified xsi:type="dcterms:W3CDTF">2010-09-22T05:05:13Z</dcterms:modified>
</cp:coreProperties>
</file>