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68" d="100"/>
          <a:sy n="68" d="100"/>
        </p:scale>
        <p:origin x="84" y="132"/>
      </p:cViewPr>
      <p:guideLst/>
    </p:cSldViewPr>
  </p:slideViewPr>
  <p:notesTextViewPr>
    <p:cViewPr>
      <p:scale>
        <a:sx n="1" d="1"/>
        <a:sy n="1" d="1"/>
      </p:scale>
      <p:origin x="0" y="0"/>
    </p:cViewPr>
  </p:notesTextViewPr>
  <p:sorterViewPr>
    <p:cViewPr>
      <p:scale>
        <a:sx n="100" d="100"/>
        <a:sy n="100" d="100"/>
      </p:scale>
      <p:origin x="0" y="-38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5C52E3-242B-48D5-854A-D7B598DC2F47}"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72F3E-01D9-4408-9CAA-8F457A51D0B4}" type="slidenum">
              <a:rPr lang="en-US" smtClean="0"/>
              <a:t>‹#›</a:t>
            </a:fld>
            <a:endParaRPr lang="en-US"/>
          </a:p>
        </p:txBody>
      </p:sp>
    </p:spTree>
    <p:extLst>
      <p:ext uri="{BB962C8B-B14F-4D97-AF65-F5344CB8AC3E}">
        <p14:creationId xmlns:p14="http://schemas.microsoft.com/office/powerpoint/2010/main" val="72814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C52E3-242B-48D5-854A-D7B598DC2F47}"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72F3E-01D9-4408-9CAA-8F457A51D0B4}" type="slidenum">
              <a:rPr lang="en-US" smtClean="0"/>
              <a:t>‹#›</a:t>
            </a:fld>
            <a:endParaRPr lang="en-US"/>
          </a:p>
        </p:txBody>
      </p:sp>
    </p:spTree>
    <p:extLst>
      <p:ext uri="{BB962C8B-B14F-4D97-AF65-F5344CB8AC3E}">
        <p14:creationId xmlns:p14="http://schemas.microsoft.com/office/powerpoint/2010/main" val="415819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C52E3-242B-48D5-854A-D7B598DC2F47}"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72F3E-01D9-4408-9CAA-8F457A51D0B4}" type="slidenum">
              <a:rPr lang="en-US" smtClean="0"/>
              <a:t>‹#›</a:t>
            </a:fld>
            <a:endParaRPr lang="en-US"/>
          </a:p>
        </p:txBody>
      </p:sp>
    </p:spTree>
    <p:extLst>
      <p:ext uri="{BB962C8B-B14F-4D97-AF65-F5344CB8AC3E}">
        <p14:creationId xmlns:p14="http://schemas.microsoft.com/office/powerpoint/2010/main" val="238801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C52E3-242B-48D5-854A-D7B598DC2F47}"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72F3E-01D9-4408-9CAA-8F457A51D0B4}" type="slidenum">
              <a:rPr lang="en-US" smtClean="0"/>
              <a:t>‹#›</a:t>
            </a:fld>
            <a:endParaRPr lang="en-US"/>
          </a:p>
        </p:txBody>
      </p:sp>
    </p:spTree>
    <p:extLst>
      <p:ext uri="{BB962C8B-B14F-4D97-AF65-F5344CB8AC3E}">
        <p14:creationId xmlns:p14="http://schemas.microsoft.com/office/powerpoint/2010/main" val="277196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5C52E3-242B-48D5-854A-D7B598DC2F47}"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72F3E-01D9-4408-9CAA-8F457A51D0B4}" type="slidenum">
              <a:rPr lang="en-US" smtClean="0"/>
              <a:t>‹#›</a:t>
            </a:fld>
            <a:endParaRPr lang="en-US"/>
          </a:p>
        </p:txBody>
      </p:sp>
    </p:spTree>
    <p:extLst>
      <p:ext uri="{BB962C8B-B14F-4D97-AF65-F5344CB8AC3E}">
        <p14:creationId xmlns:p14="http://schemas.microsoft.com/office/powerpoint/2010/main" val="97043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5C52E3-242B-48D5-854A-D7B598DC2F47}"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72F3E-01D9-4408-9CAA-8F457A51D0B4}" type="slidenum">
              <a:rPr lang="en-US" smtClean="0"/>
              <a:t>‹#›</a:t>
            </a:fld>
            <a:endParaRPr lang="en-US"/>
          </a:p>
        </p:txBody>
      </p:sp>
    </p:spTree>
    <p:extLst>
      <p:ext uri="{BB962C8B-B14F-4D97-AF65-F5344CB8AC3E}">
        <p14:creationId xmlns:p14="http://schemas.microsoft.com/office/powerpoint/2010/main" val="332012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5C52E3-242B-48D5-854A-D7B598DC2F47}" type="datetimeFigureOut">
              <a:rPr lang="en-US" smtClean="0"/>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72F3E-01D9-4408-9CAA-8F457A51D0B4}" type="slidenum">
              <a:rPr lang="en-US" smtClean="0"/>
              <a:t>‹#›</a:t>
            </a:fld>
            <a:endParaRPr lang="en-US"/>
          </a:p>
        </p:txBody>
      </p:sp>
    </p:spTree>
    <p:extLst>
      <p:ext uri="{BB962C8B-B14F-4D97-AF65-F5344CB8AC3E}">
        <p14:creationId xmlns:p14="http://schemas.microsoft.com/office/powerpoint/2010/main" val="16884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5C52E3-242B-48D5-854A-D7B598DC2F47}" type="datetimeFigureOut">
              <a:rPr lang="en-US" smtClean="0"/>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D72F3E-01D9-4408-9CAA-8F457A51D0B4}" type="slidenum">
              <a:rPr lang="en-US" smtClean="0"/>
              <a:t>‹#›</a:t>
            </a:fld>
            <a:endParaRPr lang="en-US"/>
          </a:p>
        </p:txBody>
      </p:sp>
    </p:spTree>
    <p:extLst>
      <p:ext uri="{BB962C8B-B14F-4D97-AF65-F5344CB8AC3E}">
        <p14:creationId xmlns:p14="http://schemas.microsoft.com/office/powerpoint/2010/main" val="120254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C52E3-242B-48D5-854A-D7B598DC2F47}" type="datetimeFigureOut">
              <a:rPr lang="en-US" smtClean="0"/>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72F3E-01D9-4408-9CAA-8F457A51D0B4}" type="slidenum">
              <a:rPr lang="en-US" smtClean="0"/>
              <a:t>‹#›</a:t>
            </a:fld>
            <a:endParaRPr lang="en-US"/>
          </a:p>
        </p:txBody>
      </p:sp>
    </p:spTree>
    <p:extLst>
      <p:ext uri="{BB962C8B-B14F-4D97-AF65-F5344CB8AC3E}">
        <p14:creationId xmlns:p14="http://schemas.microsoft.com/office/powerpoint/2010/main" val="414344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C52E3-242B-48D5-854A-D7B598DC2F47}"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72F3E-01D9-4408-9CAA-8F457A51D0B4}" type="slidenum">
              <a:rPr lang="en-US" smtClean="0"/>
              <a:t>‹#›</a:t>
            </a:fld>
            <a:endParaRPr lang="en-US"/>
          </a:p>
        </p:txBody>
      </p:sp>
    </p:spTree>
    <p:extLst>
      <p:ext uri="{BB962C8B-B14F-4D97-AF65-F5344CB8AC3E}">
        <p14:creationId xmlns:p14="http://schemas.microsoft.com/office/powerpoint/2010/main" val="123453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C52E3-242B-48D5-854A-D7B598DC2F47}"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72F3E-01D9-4408-9CAA-8F457A51D0B4}" type="slidenum">
              <a:rPr lang="en-US" smtClean="0"/>
              <a:t>‹#›</a:t>
            </a:fld>
            <a:endParaRPr lang="en-US"/>
          </a:p>
        </p:txBody>
      </p:sp>
    </p:spTree>
    <p:extLst>
      <p:ext uri="{BB962C8B-B14F-4D97-AF65-F5344CB8AC3E}">
        <p14:creationId xmlns:p14="http://schemas.microsoft.com/office/powerpoint/2010/main" val="183412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C52E3-242B-48D5-854A-D7B598DC2F47}" type="datetimeFigureOut">
              <a:rPr lang="en-US" smtClean="0"/>
              <a:t>11/18/2013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72F3E-01D9-4408-9CAA-8F457A51D0B4}" type="slidenum">
              <a:rPr lang="en-US" smtClean="0"/>
              <a:t>‹#›</a:t>
            </a:fld>
            <a:endParaRPr lang="en-US"/>
          </a:p>
        </p:txBody>
      </p:sp>
    </p:spTree>
    <p:extLst>
      <p:ext uri="{BB962C8B-B14F-4D97-AF65-F5344CB8AC3E}">
        <p14:creationId xmlns:p14="http://schemas.microsoft.com/office/powerpoint/2010/main" val="4290496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16723"/>
            <a:ext cx="9144000" cy="2387600"/>
          </a:xfrm>
        </p:spPr>
        <p:txBody>
          <a:bodyPr/>
          <a:lstStyle/>
          <a:p>
            <a:r>
              <a:rPr lang="en-US" dirty="0" smtClean="0"/>
              <a:t>  </a:t>
            </a:r>
            <a:r>
              <a:rPr lang="en-US" dirty="0" err="1" smtClean="0"/>
              <a:t>GeoVoCamp</a:t>
            </a:r>
            <a:r>
              <a:rPr lang="en-US" dirty="0" smtClean="0"/>
              <a:t> Humor</a:t>
            </a:r>
            <a:br>
              <a:rPr lang="en-US" dirty="0" smtClean="0"/>
            </a:br>
            <a:r>
              <a:rPr lang="en-US" dirty="0" smtClean="0"/>
              <a:t>Nov. 2013</a:t>
            </a:r>
            <a:endParaRPr lang="en-US" dirty="0"/>
          </a:p>
        </p:txBody>
      </p:sp>
      <p:sp>
        <p:nvSpPr>
          <p:cNvPr id="3" name="Subtitle 2"/>
          <p:cNvSpPr>
            <a:spLocks noGrp="1"/>
          </p:cNvSpPr>
          <p:nvPr>
            <p:ph type="subTitle" idx="1"/>
          </p:nvPr>
        </p:nvSpPr>
        <p:spPr>
          <a:xfrm>
            <a:off x="1524000" y="4607878"/>
            <a:ext cx="9144000" cy="1655762"/>
          </a:xfrm>
        </p:spPr>
        <p:txBody>
          <a:bodyPr/>
          <a:lstStyle/>
          <a:p>
            <a:endParaRPr lang="en-US"/>
          </a:p>
        </p:txBody>
      </p:sp>
      <p:sp>
        <p:nvSpPr>
          <p:cNvPr id="4" name="AutoShape 2" descr="data:image/jpeg;base64,/9j/4AAQSkZJRgABAQAAAQABAAD/2wCEAAkGBhQSERQUERQUFRIUGBwXFhUYFxUVFRgXFhkdFhQXFBcXGyYeGR4jHxsXHy8gLycpLiwsFx8xNTAqNSY3LCkBCQoKDgwOGg8PGikkHyQtMi01NSwsKi4pMy0qKi81LCwtLC8vLCw0NSowLCwyLC0sLyw0NCwsLC8sLCwsNSwsMP/AABEIAJgBQAMBIgACEQEDEQH/xAAcAAEAAgMBAQEAAAAAAAAAAAAABQYDBAcIAgH/xABOEAACAQMCBAMGAgMKCgoDAAABAgMABBESIQUGEzEiQVEHFDJhcYEjkUJioRVSU1RygpOx0dIWJGN0lLPB1PDxM1ZzkqKjssLT4QgYNf/EABsBAQACAwEBAAAAAAAAAAAAAAAEBQECAwYH/8QAOREAAQMCAwUFBgUEAwEAAAAAAQACEQMEEiExBUFRYZEicYGh0QYTMrHB8BQVQpLxM1JT4WKCohb/2gAMAwEAAhEDEQA/AO40pSiJSlKIlYrq7SJC8jqiLuzMwVQPmx2FQHOnNfuduzRdMy6tALsBDG+gyD3hgwKAqNvUso86pvs/s24oZLu5Kyq0xJglIuYY0ZTphSInQjqvRfrAZPUddI3oiu9vziksbSww3MkSjUHETKHQHdog+DJt4gAMsO2ak+FcVjuYllhbKHI3BDKwOGV1O6spyCp3BFblQHFLN4bmO6hLFGxFcQqpbWGYLFMMZIaPJBIG6kZICDBFP0pSiJSuGe2DnOb3preKYrEmkEKzKNS7nUV37nHf9HFWH2G2UphmuZndlciOPU7tsmTIcMxG5KjP6lG9puJSq1s6iBiOoB6iY6a966lSqjxb2r8Ot20tcB2/yQMoH1ZNv21L8v8ANdterqtpVfG5Xs6/ykO4+vaswo+ExMKXpXmbnbnWe5unxNJ0ldumoZkAVjlRhCN8Knf/AG11/lXi9vw3htuLy5USOolbWxaTM3j2Td8DIHbyrDe00O4qTcWrqLiw5kcPvdor1So3hXMUFzEZoXzCM5cqyLsMkguBkD17bH0qB4r7WOHQPoafWf8AJK0q9s/EgKn86zBUUNJ0CuFKjuB8wwXkfUtpVkXzwfEufJ17qdjsfStLj/PVnZ594nQMO6L45PuiZI++Kws4TMQp6lVnl/2jWV7J04ZfxPJHVoy3ro1AaiPQb1ZqyRCwQRqlKqftF51/c631IuqaQN0x+iNONTN9NS7fOuDcQ5iur1pGuLliuAzIZCsffChIgQp75wAexNaggzyUunZ1Hhp/u055xPDXJepaVwf2H31w18UV2MAiZpELMVBJUJpUnAbOBt5V3it3CDCjPbhMJSuZ+2bm6S2jSG3kKO4YuVOGCnwrv3Hdjsc+EVQvZc8k18rTSztBbo00n4khGEGU1gsdQJ3x54rVsOk8FIdauaxrj+oTG/WB1jJeiaV5d5l5xuridnaeQAZAUOyqoJ1HZCB54z32Fde5Q5jteHcOg99uNM0vjdXcyyBn3AKrllAXT39fU1lubQ7isV7V1FzmkzGWS6JSq4vtCsegbj3hRDqKhiGBYggHQpGpxkgZAPn6V9cK9oFjclhDcI2gamJyigE6QSzgDcnHesLh7t+kHorDSqrbe1DhrsqrdIC3bUHRe2d2ZQB9zWPh3tV4dNN0knAbfDOrRo2O+l3AH9VZgrGBx3FW6lU6X2t8NWbpe8ZOoLrCsYgScZ6mNOM/pZx55xVsku0VDIzKIwNRckBQuM6ix2xjzpCwQQstKpl/7XuGxOUMxcg4JjR3XPoGAwe3lVi4fzFbzw9eKaNoR3fUAq9tnz8J3Gxx3FCI1WcDuCkaVV19pvDjL0veU16tOcNo1AlT48ae475x51u8u842180y2rl+iQHOlgvi1BSpPxDwNvSELXDMhTdKUrC1SviWZVxqIGSFGSBknsBnuflX3UFx/i8esWfSM8txHITECAvRUaZDI36IbVoXOxY4yMEgir3PvDJ72eOK0ZY3tdErzMhkGtpEaGDAbtqiWV8qcBYj+lg3ThnDI7eJIYUCRIMKozgDOds/WqXyjy5+D1rCee0DuW92kRXjTGlBFNCzFlIC/ouh8Qqch41eQqgurTqMdmktGEkY77lJSkg7eQby33wCKWt75nkKiJxGBtKdIUkHSVCk6x57lcHGx3FZry0WWN45FDJIpRlPYqw0sD9QSKq/B75+JvJKryxWcZMcagNDLJIB+M0oYal6bgBcFdw+oEYqHvuKXVobsTXZ6dgkc8TusKtdLL1SYZ2IxnMTRqyhTlskNgAkV44JdvLBG8q6JSuJFwwAkXwyBdW5XUGwfMYO+ay8Rv1hieWQ4RFLH6DyHzPb71W+Bc9W0yXbxXHvAhZnAXTr0aVYLGmdRUFguogb5rjfHueOJXjtEHk0OAnSiTZ8bk4Ck5PqPTtWs54RrCmW9q6o33pHZBAPH7gfJVritw1xcOx8UkjYO25Zm8h82J2qb5o5jboR2MXgtolGtVJxLKd5HJB3BbUR6Aip/kL2TXMz9W6QwxqpKB8q7uyHptpG6hDpY5wcj61UOZeX7iCYiSN1PbsRupwSuRuOxyNjisy1jmUzpHnuVs2LhtWq3N06DcDMx5DLQLNxLl9YbKCZnzLcKzhcnwoGCR7+ZYiTP0+tY+U+JvBJK6MVzC6Mc52fAIBPff0zjAqS/cPiPEzCot3MccaRoSjRRCNAEU6n29ScZ3J2rb5w5UaxhS1RTNK4DzvGhPjOQqKQuQqjceeZCT5YPJDXAn4jly0+mazQLH1GAD4GyecEmD4wFSTN49W2c6u+od87jzHy/wCBbeRrSPiHEs37u6kPM5+ENo8REh76MZ9PIfOsUXI9wtrJcSwSL4wkatGVY6kcs2nGQNkAP6xr85E4Vdi6BWCUhkeFz0m260bRoWbHhGojfsACa6F7ZLQMwFHcxzqYeXZOJnlB39fsrP7QueXvZemv4drHjpxYAAwNiwGxONsfPA7b1yaSAQosaydbfW5ZCgO2nQBuMeLJOe9Z+N8FmilZZY2UnyKEHHY+WfI7j5bmrAljxPiRjVLXQmx1pCttHnGNZcKM+ewJG+cbVpTINNseOcZrvXb7mq6cmiQMpEcpy038c9VD8t8emto7lYH0LLHpfHcYJKkb+msZ9GNQobByQrfyth575B2O/wB66HzvFxC1gS0kZ5IIzqMmCQ5YKVCuwwFTDKFGDg7iqja2FxcARw2rSSDZpFSVmJc4TWfgGPJsD51hr8TnHXdrBEfeq2cwNpMkRvmJaZ0z5DKIPfqrZ7KLSxnvYxKs63S/iRYkHQZkw22lVYHGdiWBGQTviu839+kEbSStpRBljvt5eVc39k3s1ktGN1dALMVKxx7FkB+JnPYMQMYBIwTnftO+1Xhs01kFgVmIkBYLu2nSwyFG5wSKzWdhaS3OFVUWNublrHGATrkP9cguSe0L2gnicipFHohTUEzvIwbTqLYOB8IIx5Z39KY6kHDg7d/n64Hbt55rcsDPBMrRq4lQ4A0ltz4caMMHzkjGOxxWfiXLt5jrzW8sat2ZojGoOo7YI2HoD+2t2lrTLSI+4U4sdhFNzXBw0G6Myeeumu9TvLPMN9JPHbcMItg5+FRqUkDxTTl9RzjAz6INjXouzhZEVXcyMBguQoLHzJCgAfQCuFex/h18t6pRJIrU5eZmiwjgDCqsjLlsnB2PlXaOZOJm3tZZVGXVfCPVjsu3nuc4+VYqENCrajDUqhjQJJjxJ9V569p3GveeISnbSrFRjthfAhz9ifvVf9wmWMSaJVifOl8MqtjIOD2bHbz863bbly6uZSscEpJYDPTcKAx0qWONgNt/me1XT2pxOotrKJGZLSJU1KhILaVL5wNs6V2+ZrRrvd02gRJPz1Vw9ratdzc8LQY4w0Q3jrl1JVG5X4WtxdRROxWJjmRgM4jRS7tny8K+h8q+eZuKvc3Ukr/GxJOM4BPi9dwNgB8qtXLvK9zBaXdxJBImpUhUMhDBWKySSYI2GFVc/rmqnw+xuQ6yxRSF4nD6wjOqspDKzEDSDkDvW5cDV1+EfP8AjzWjWH8MSBOJ0dN3iSP2yt3mYCPpW6gjpIFcMdxIN5fp+IXH82s2rocMAVvFduWZe3gjJig2PbxGdsb+X0rVh5cu7uU/gzPIzeIlHwCzY1O+nGMn09TUlzdZTSTrFDFI6wqsKaY2YOIgI1YYG5Okt/PrkR2WsnUyfn/pdw+ajqgB7DYA3zEDx1ceYUHZ8NzE8756SEL3xlipbAHngDf01L++r54Zw1pi2B4UXW59FyF748JJIAH3HepjjPCpI4IYVhmDgFplKNnqNvsAPD4REP5tfa8Dlt7SQSQTrcStpwUcfgqB5Dc6nJ3P8CPWtjUMPcDvgevVatotxUmFu7EctRrH7Yjv4quwQh5Au+hmxkLuFzuf1sDJ+fapznDmeS7dYwSttb4SGPOyqgCrqydzhRk575qX5I9ndzN1pDE8YSEmPWhTqM/wquoegbf109s1VuJ8HmhlZXjYHOdLKVO+SO/1/wDut8Q96GnSPNcmsx0XvYO1MEDUCPrpPKN6kubuWVshFEfFOUUzbjCOwJ0KQNgBp9dydzWvwXissFtcrGcRzKFZdxllOpSM/Xvjs/5Tn+B/E+LXLSvAYuoxLSSK0Ua7ZGEYayNwOx8hnYmsfOPLRhmW0t4pHEeFLhCxlfuWfG2SzAAeiAfXm4kNwu/UfL+F0ouY+pib+hs97hkD+4g8YCi+TOTpuIzGKIhVUankbOlewXbvk74H9WK9EcncnQ8NgaGEswZy7O2NZJwBkgAbAAdqrXsX5Xe1tJJJkeOad/ErDSQseQm3zLOfoR6V0OurznCoatTEYSlKVouKVAtyzBNLdmfTOJ+mjxNhljWJCUXSSdJy7vnAPjH1M9VYFis/E2dQ8fuqKJGQlBPLKAyLLpx1BFGAQDqH+M7Y0nJFZI4VXOlQNRLHAAyT3Jx3Pzr7pSiKsCCawWYW1u1yjvJOirJGjiSQl3R+oRkFj4WGTgkEeEFlpybHM5uL+NJbiQLmNsyQxBQ2iNEYlGK63HUwNRLEBdWKsNzdpGAXIUFgoJ7ZY4UE+WTgfUis1EURccq2zaCsSxPEMRSRARSRg5yqMoGF8TeHtv2pwDiGvqRSMGubcqkzaFj16lDJKqB2IVh237qw8sCXqv21m54pNKH/AARbRRMg0kNL1ZZASc5UojDbG4nB8qIrBX4yA9xmv2lESlKw3l2sUbySEKiKXZj2CqNTE/QAmiKCk5vZwwtbS4nYM8YOFhi1RllYmWQjw6lxkBvkDWC1veKTOA0FrZoM6meR7xmJ+HQsfSC4wc5b9IY7VL8s3XVtLeXSiGWJJWVBhQ0qiR8D+UxqToip/FZLmxtJLi6u+v0yhbFvFGgTqoJCqDLFtGsfEe/asXL/ADQYnuoZ/eZUguTEs/SebwlEkUSGJScguRnT2059az+1n/8Aj3v/AGf/AL1ra4BcqL/iMIXDK8EpIAAPVhCDt55ibP1H2Ipy2vo5dXTdJNDFH0sr6XX4kbBOGHod6zqoHao6/wCXYJi7MmmR10tLGTFNgbgdWMh8DAOM42FaV1bXkALW7rcoFAEEx0SFgTqYXIyBkEbMh+HYjNEU/SoDhnOcEsogkD210RkW84CSFfJkwSsgO/wsex9DU/RF86BnON/Xzr6pSiJSmaj+IcwW0DBZ7iCJiMhZJY4yRnGQGYEjIO/yoikKVC/4a2P8dtP9Ih/v1+HnWx8ru3YkgAJIkjbnHwxknHzxgedYJAElYJAElTdfiqB22qkH2ktrOLRjCOx6qCZvn0iNIH1kB+XlUva87wMgZg6Me6EAkfUqSD9jUX8bb/3t6hQvzG1/yt6hWGlVy258tnk0fir38TRsE2/W+flWa653tIyA0u5Gdo5W/aqEV1FxSdkHjqF2bdUHGA9p8Qp2lRvC+Y7a4OIJo3YDUUDDqKM4y0Z8a7kdwO4qSrspAMpX4VFftKIlKUoiUpSiJSlKIviaZUUs5CqoJZiQAABkkk7AAedQPJMZMEkzaSbmaSdWUY1RO2IGO2+YhH9sVk5lfqtFZgE+86jJt4RbxlROCf1taR4/yh7YyJ2iJSlKIorjPL63O0kkoAHgCtpCSA6llAxhmU6SA2pQV7VWbyC7SUNNHdOA5XXZyxlJY8YieaKVlaN0GSemAC3rsBe6URUVuI3UKrDw+0uDiPSnXSGK2VtRbU5QiTOPCAAF8Qzjc1O8m2SR2wZXaWSQ6ppWXQ8ky/hyF1GykFNOPLT3PcztVaKI2fEG8Si2v2yAcmQXgUDSuB8DRR53zho/LVuRWmlKURKqvtNg6nDZoQwVrgxwoWzjXLKiLnAJxvn7Vaqq3PloZPcgX0Ri9haTcDVpJMa7jH/SCP0+W9EW3yHcq/DbNkOR7vEM/NUCsPsQR9qnqqfspUDhFlg5HS74I/SJI3HkdvtVsoi0uN8O94tpoNWnrRPHqxq09RCmcZGcZzjIqvcPvVXjMqCMqbmyhnYnZgYpZIwrL64kA77aPPO1tNc75bvWm4tayyEF5eDRSOQMAs86sxA8tyaIui0pSiKF5y5dF9ZT2xwDIhCEgEK43QnY48QGSBnGcVKWd0ssaSRsGSRQ6sOxVhqUj6gg1mqlcu8eWysLaKVnlkTXCulQCywStCGO+lBhV2J+Qzg1q97WDE4wFpUqNptLnmBzVs4hxKOBNczqiZC6mOBliFUD1JJAxVQ4/wA4GTStszoFY6m04LaSNOkk/CfFnbJyMEecHxjiclzKXkPgVsxRjGEwGXVnGSzKxz5dgO2TGXl0UxjBz6/sqjdd1r6uLWz1M56aAk93evI7Q226q40bXTj6eq/YOHxoxZEUO3xPga2ycnU3xMSdySTk1sVqwXR3L4C+ue5/OssN2rHAO/5VTXOzbumXlzS4N1cO00f9hl3ry9RtQkl2fPXzWXFKwe/JnGfv5fnX7Ndqux7+lcxsy8L20/dOlwkDCcxxWvu3zEFZ6Vr2c5cEnHfHnWGW+IfTgYyBk/tqRT2NdVLipbMALmCTnllHqsii4uLRuW7X7Wit8WfCgYz337eZrM18gOM/2fnStsS9pODDTJJbigZkDnGiGi8ZQt7h90kU8Mki6tMqAbAkNIwiBGe3x9/TNdXrifEDqPT/AH2NwSrAg5BDKcqRgEH1FdU5W4y1zAGk09VSVk0q6pq7jTrJJBUqe53JGavNlUXUKLRUiX9oZ/p0nqvY+ztVopupE5ziHdopilKVbr1KUpSiJSlKIlKUoiqV1zJbW3E5VnnjjMlvCo1NgAxyXDESN8KZEilckZw2O1WWyv45kDwyJIh2DIyuuRscMpIrgPMfNqzX11KsMjq0mhXTplWSEdNWDa9wcEg9t9qjIb+1jOsM9pIwwShlt3I2JGYtmHbPzH3qMbgBxbHRYD2EwHCV6ZpXEeHcyXscWmC9dk7oZFjuMZ8g7eJh3/Srdsud+JoSXnglGMaWt9IB9cxyqf8AnWRc0+K3wldhpXIr72oX0SFj7p6KDFKoLNsi6jcYXJwMnYdzV0hi4rKh1yWdqSiY0Ry3TB8fiZ1PGo37DD9+5xk9WVGvEtWCIVkurtIkLyOqIu7MzBVA9Sx2Fc65z58R2RLaISmGQOJ2fphHjcAiL8Ni2peopbAGG21ZqlWnFJbpOvJLO3vC6njaRzCDnJCxFtIAK7bbDFR8/G1ziJeoP3+dMffBAbBJP0BHzqJUutzfNYc5tMYnmAu9ct8wR3kCyx7HtImfFG4HiRth28jjcEEbGpWvOvA+abq0dnhdA7415iXSwU5VWA8RAGoA6sjUd67XyVzSL+2EmNMiHpyr5CQKC2nc+E5DDfOCM712o121chqo9K5p1iQw6Kfqte0B9NoJGKqkU9vJIzDOI0nRnI2OCBvn61Za0OP8KF1bTQMQBNG0eSocKWUgNpJGcHB7jt5VIUhRvIUKx2SRRnwwvNEBnUQI55EVSfUACrDVM9k/EVuLF5kBCy3VzIoOMgPMzgHG2cGrnRENcy5UaSCTg0DNqIhvoJG3bPQkiA0ltwMxrj5ADaum1z2+kPvFmdgU4pLGpAVSI2gkZkBUDwkgEjzIBOcURdCpSlESqBByYk3vTQFbeX3qTJ0GRGwckumtTqOr4gw+EfSr/Va5PuC0vEVPwx3jBfo0MTnPruxrnUpsqNwvEhc6tJlZuCoJHNUXcM6MMPGxRxvjUvfSSASPMHAyCNhWk9uXkOoHT9avvFuRC0sksMmDIdTRuPDqOkFldRldgdiGycY075qV/BJbrquozAuQNbshjy2SBrVivl5kb4HnXnGNutmVKlS3bkQWg5yAd4jfzK8Fd7MuLWo91NhLdxGeXzUfd2p8IUZUeWd/n/zr8W0JDHGCRgZYk798kmpClas9orplFtMRIOvaky6TImDJ1MTG9VIuHAQoyGzJwCpAHclj+wA7V+SQPl/CTk99u2c/2VKUqQPai5FUvLGkHcS6AcWIkdqcyMxpAiIW34l0zHzWK3j0qB6Co/3NjuQclt/p5nv/AMYqVpUKz25cWlSpVYBieZJ8SYHIk59wXNlZzCSN6jo7VsscY2wvkD5Z/Ifma+IrNjsVxvuSxx9gDUpSprvam8diMNkxGsiBGUETvOciTK6G6eZWrCpLliuPIGrLyXfCO60F2xMpVU3KF48vq/VOnXk+fhBzgYhKlOU+HvJeRSKPw4eoXbIwGMelUx31HqBu3ZT8swrW5fc3rHAQAAIEkAAcyVP2Q57r1mH7ELpNKUr1y+jJSlKIlKUoiVzr2p82lFaziyGkUdV/AR031K0Q8WpWIAJ8PwtscnboU0yopZiFVQSzEgAAbkknYADfNec5rh5WaWbHVlYu+OwZtyo3OyjCj5KKhXlf3TMtSq/aFyaNPs6n7K1VixsNgNvt6Cv3RWfRTRVBiXl8a0oLJUYtGNDkY1J4Tj0228vSs8F3PH2kEo8xKPp8LIARtnyI37Vl0V8IwJYDupwfrgH+oiugrOUule1qfwuPzS/uzM2koyxhcaSVOotkNnSSNgAB/LPyxvcU9pvEJVFpI8Ko8ZjdlTVJKjgxszlyQrbHOABlvpWpoqF4pLpuEIwSOkCP5TuN/sc1Mtazi4gcD5BWNldVK9Z872uP7WmPNSC2/h0lmZA2pVJyqnJOw+pJ3z+yvvRWxor5fCjLEADuSQAPqTUEvLtVTurOqHtGVry7AnBOPId/n+Xf7VP+zvmZLO86rSotrOmiVt2BZN4CNIJyCWX+f29IkL9fI9iNiMqRnuCCCD2IIIrDJb4yytp2yc7r/KO4I2+Y+fau1GqaT53rtQrmi+d4+4XoHg/NlrdMyW8yu6qGK+INpJwGwwBxnbPlt61L15ssbsgrJDLiRPhkiYZViMHG5HYnY52NdR5X9q0TKI78iKZQT1MERSKiamfOMIxw34eSdsjuBVxb3bavZORV9a3za3Zdk5THs54aLe2mhVQqx3VwFUHIVDKWjAP8krVqrn6c0PaT34W3eSAzakneWCCBZSiiSJnlYaRrAwwDE6zttvn4d7QzID1X4Zb9xk8RjnYbbNoSNQwz5dRTsdxUxWCvNcJ9p97JBFPIuQ0XGEkj1DIBFosikKdiC2/od66dxG9uoNPUuYPFnGnh93L2xnPTuWx3Hf8A2VRuLcLh4gpjum4o5klExEfD2gTqKnSXSZI2KqEwMFz2zmiK9cjc+wcUjkaHKtGRqjJyyq+emWIGkE4bYE4x3qz1xzgPs0tLSdZol4wHXOCFRO4wd0UH7dj51LcY4dbRt7vcRIy7tniHFXQOA2EZE1Skg+LcquNPr2IrnxrnOytDpubmGNtvAWBfcZBKDLAYHfGKhvZtxKO59+uIixjmutaalZDp6MSg4YdjpyDWrw/isFvGsdrf8It4R2iGJApO7fiC7TXvnxaFJ9KycqccRuJ3MS3KXJmgjuC0PT6KPGzQOoCuzAlegcFmPhO42FEV5pSlEVW5k5PEhM0BIl3LISWWTYnAywCMTp8W4wMY3yKbeW8kKq00UqBgTkoxChfiMhUEIBnOSQMZ9DXW6VWXWy6Nw7EcjyVPebGt7p2MyDyjPvXIEkDAFSCCMgjcEHsQfOvqujXvKVrLJ1HhTqZyXXKMx2wZChGvGP0s439ayf4NW/8ABL+3+2qh+wqgPYeCOeXqqKp7NVQew8Ec5HquaVjhuA79OPMjghSqK0mkt8PU0A6M/rY7H0rpM3J9o5UvAjac4B1FTnvqQnS33BqZrrS2F/lf09T6LtQ9mt9Z/T1PouZycuXIBPRc4GcDBJx6b1pLw65JAFpcZOwyqqN/UlsAfOus0qU3YluNS4+I9FNb7OWo1Lj4j0VD4HydLIc3SdNNwU1qWbtj4MgKQW3DBgVHrmrzDCqKFQBVUAKoAAAAwAANgAPKvulWdvbU7duGmIVxa2dK1ZgpCPmlKUqQpSUpSiJSlKIsN5o6b9XT09J168aNGPFr1bacZznbFeeIgCNm1jJAcAqHCkqsgU9g4AcDyDefeuye0+TTwq6JJA0AMQSDpLqHG3qpI+9cl0VTbVcAGiOK8/tp4AYI4rBoporN06dOqTEvPY1h0VHWKMJZPAVUksxJBBckBNG240DP1bB7VMaKjw597KbYMAb5+GRgP/UfyFdWOyI5LrTdk4cls6Kq3GNp5mxnQIXx2zp8WPyBq39Oq3xW0PvEuezxpj1xhkP7QanbLh1fCd4KvvZporX3uz+prh/5U9oq0eza5to7vTPFmaVh7vMfEFbRgxBf0D4SwfG+tlyP0qdwVjJbprIZsFH88lSVIOe+2M+uaufs85Dt7iVp5Yrd44fAIukCeqyhtT7aSoRhhcHJYk40jOLIObcYd4mfBQ9ntey7NPeJBy4Kf9qPKwdPfIl/EiH4wAUa4RvqYnfMYyw9QWHpjmqgEZGCDuCNwR5YNdI54ktbWCS1tEihluABMIUhQiMdxMAMjWGZRtnBYjGCa56sWAABgDYAdseQArbaZYKgjXf9Ftth1MVRh+KM/p98IWv7uN9vi742JyMZJG+fnWm1o6MAgEiZyOo//RkeasVZiDn7YPrgYLw2ytiS5cN6dZ/LbBCbDt2q4cE9l9zd+PrvFCSQRKsuvK4PhjxG2Cdslx57dq40aL3mGz4gx1/hR6FvUqGGg58QQOv8L54BPrti08UUk7u6s7cKmv5lK4RS86yBXOAMbHOMnc1P8CtXhQywpd9U5XMHC7SzLDI8OJlyBsDu2DjavnhN5BwtZLWfibWxjmfSnThOoMFk6g1Ru2lte2SexGSVNW6KzlliMi312U3yBBDFIdO5VQ0AYE4x5d9jXpGzAleubOETqtE2tydzHxIk9yLmzUZ88Kr4H0G1RsnDbwMxHD55QTkPLxeRHxgDGiMFF+gJrLdRvI3TEHGnQ48fXjgX13bqq4A/b863uGcPaAqy2V8zKchpL5ZPzD3JU/TFbLZa/D+V1IeW64dZQkqS0s87XzroB0F+rEBpHc4kXb9kf7tY/wAY5e/0SH/fKt68MivGLXdggZQArTLbTEgkkhSpcgA+W3xVgXlaJLhTHw+wEakESgKsykb5VBb4yDjB6g9dqIqhYQWaXBKXtmZQA8a2HD7dmjX4WJZBO3cjfIxnzyMTXA7lbjiiTol3lbJoZHnt5IFJWaJ0K6kUam1SEgbeEYAqw31peMX6Nxbxqfh1W0kjrt3Le8qrEHf4QPlVdvL9Yr+zRr33iUzPE0X+LCRA8LtlxEquFyqEg7ZCHGQMEV6pSlESlKURKUpREpSlESlKURKUpREpSlESlKURKUpRFU/ajNjhk6aQ5mxCob4Q0hADNgg+H4vqBsa5dpq6e1zjx8FkhYB16sxG2UDYijBxtqZWYkHIEWP0sjnDRv5SyL2x4gQMYxswOfvVPtGkazgAdPqqnaOz6t2WlhAidVKaK/NFQx96/jCf0Cf3qf41/GE/oE/vVV/gqnEefoqb8kuv+PU+imtFaFyOnL1WGUKqhYbsmHY5Ix8J1KNt8gbeY0niuWxqucDO+iJEY/LOT/VWQdQSxF5NcQcDSQAQWBCuzj4sHGM4796yLR7ASSD19FsdkXFJhe6IjMAmY5ZKY01WLmM9aUvjWWxt20Afh/sOfqTVu0VA8dtgsqMF3kBVm+aAFAfsX/IV22PVDbkA7xCn+x90yltNjXj4gWjkd3WI8VqcAkKzyR/osnV+YbUEwPljH5VK3XAoZG1SRKzHbJznbYdjUXy9cETya0Gkt0kkHcMo19NvTOokHzK432xaNFabSeWXTizLuUT2iqhm06ppS3Pd56c1GQcNWLAgSNFJ8Rwc7dth389y23oe1GsBPItuFaeWQ7QhlXYbliNShVAIySd8A71sXMEjNpVhHH5sN5DuDhPJR3BJyfQDvV05S4Wlnwm+nt0MU7JMTJqLMxhjfpP4sjuS31JJpY0hXqdp3PLXr6eSi7Ooi5q9t2cTlr19PJb/ACd7LIrfRLdCKSdSHVEQLbxuCcPGuAWbGPE2e2wFXzNeVrznC+lYM95dZAx4ZXjGO/aMgeffGagRZJ+9FepbSDRAyX0Gnsx7BAgBehL/AI4yX99Al5bWTZgl6kyo5fXEE0xq8qAaelufFnqD4cZbWuOc7TGiTjzBxs7RRwKCy/FoPRbC5/WO3me9cHEC/vV/IVkrfAuw2cd7vJdqHM1j/wBYbv8A8n/dq3Iea+GhQG4vcufNi7KT9khAH5VwmmKYFt+XD+7yXdzzDwmRlMnErh9PZTcXKLv++EYXV2Hel7xrgTRsJJzImN4zNeSBsb40M+G7dvWuEUxTAtxs5m8ldp4VzzwC2KmC3CMhyri1JcE+Ycgt+2tLjXtrtJmt2FtdaoJ1lBIi2AVlbTiXuQxH3rkWKYpgT8uZxK7j/wDsDafxa7/KH/5atXJPtAg4mJeiksbQldSyBQcPq0kFWI/QYfavMmK6x/8Aj9dKJr2Mka2SF1XzKo0qufsXQfzhWC2AuFxaNpMxAldqpSlaKtSlKURKUpREpSlESlKURKUpREpSlESlKURcm9q3DpRfRTFf8XeARa+4EyyO6q373Kscep271SDxCIEgyRgg4IZlUg+eQxBr0Rf8PjnQxzIroe4YZ+49D6EbiqAns6W0v7OdDJPGJGXDIrSRakk0OZVwTGpwMFSctkt5VGqUMbpWwMLmy38ROBLGSTgAOhP2wa2NFdxm5RsnYs9pbMzElmMERJJOSSSuSSfOtRvZ9Ya9fuyA+il1T7IrBR9MVzNrwKziXGdFR3HNXTwsscbHca8AkqQw0ksAMEDfB8q7tP7PLBzlrddttmkX9isK+LL2acNiYsllBkjHiTqDHftJkD60bbEZkrBIOS5nA4dVdfhcBhtjZhkbfQ1h4nY9SNlGdQ8S4IXxLuoJPkTsfrV95h9mqaTJw/8AClXJ6GcW8uSWKlTnpHdsFcAEjIIFU6MtqeORDHNGcSRkglSdwQRsykbqw2I+4HnLm0q2bhUGYByPqvBXVlcbOqNrMOQIII3EHKVWOWFSSK61bIZTnPhKgRrkkn4SuM58iM+VS/DrksXR92TSQ4xpkSTJRxjbyI2z8OfPFSD2akMCow+dYxjVkaTqx3yNs1GxQFL1VUYi91AUeWYpcAevhV//ABVxq1xcPe/QnNcLq7F7Wq1nCC4l0bgd8ef2Fv6KneC8XaSw4rahHdoYToVF1MRcwsAoA3Y61c9uxGM1H2HDpLh2jtwrSKBqyfBHrDGNpcbhSUIwMmukcr8sJZRsAdcshDSSlQrMQMKNtwq7hVycA9ySSbLY9CpjNUjKIVpsG2qh5rEQ2I79NF5yg5LvnRnWzudK5zmJlOwycK2Gbb0B/OoZ1YFgY5QUGpwY3BVdWnU23hGrbJ89q9gV5m5is+pPNqyxWecDLYIAuJCAjEEpvnAGBkk/OvUslxhe2r7XfQaHEDMx95qqCbIyqSMD2wjb/esrwyBlUxOCwBHYjDDIyQSB37Ht54qwJZjbPkSRhnHn55Y58u/5CsqxAdgB57bbnua7+7PFVT/aSsfhAUA3DpfJB93Uf218fufN/Br/AEi/2VY9NNNbe7CjH2hvDvHRV39z5/4Nf6Rf7KfufP8Awa/0i/2VYtNNNPdhY/8AoLziOihP3Ik/yf8A3m/uVpPFIDgp+1v7tWjTXzJCGGGAI9CAR+RrBpo3b92Pid5D0VXgV3ljhVVMkrrGq68eJyFXOVGBkjeu6+yHkO4sZLiS8iRHZUSNlcOdOWaUHHYZER+1c14VwqH3m3LRjHWiGF8HxSquQUwQd++a9KwxBVCjOFAAySxwBgZJJJ+pqPUBaYVrQ2jUuqZxHyC+6UpXJbJSlKIlKUoiUpSiJSlKIlKUoiUpSiJSlKIlanFeHLPE0bEqGGzLjUrAhkdcgjUrAMMgjIGxpSiLBwXiLyBkmQpNEdL+FgjDJCSRscgqwGrTqJXODvuZKlKIlKUoiVBcx8nQ3hV3LxzIMLNGQHCk5KNkFXUnfSQRncYNKVhzQ4QRktXNDhhcJCpPFeVb2GTCQrcRO5EbRMFkRTjT1llIH77LKxG3YZqR4Z7NZHlSW8eNRE2pEh1MTkAMJJXVfC2+UCDsvi8qUqCzZ1sx+MNz8Y6Kup7KtKb8bWZ+MdNFeeH8OjgQRwoqIOyqMDJ7k+pPck7nzrZpSp6s0rzlxFfx5/8AOJ/9fJSld6HxKp2r/SHf9CtfTTTSlTF52U0000pRJTTTTSlElNNNNKUSVn4ePx7f/OIP9fHXo6lKh1/iXo9lf0T3/QJSlK4K1SlKURKUpREpSlESlKURKUpREpSlESlKUR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soon.org.uk/humor/hum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135" y="125412"/>
            <a:ext cx="381000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135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1040" y="365125"/>
            <a:ext cx="6842760" cy="1325563"/>
          </a:xfrm>
        </p:spPr>
        <p:txBody>
          <a:bodyPr/>
          <a:lstStyle/>
          <a:p>
            <a:r>
              <a:rPr lang="en-US" dirty="0" smtClean="0"/>
              <a:t>I don’t know, but it’s turtles are all weighing down.</a:t>
            </a:r>
            <a:endParaRPr lang="en-US" dirty="0"/>
          </a:p>
        </p:txBody>
      </p:sp>
      <p:sp>
        <p:nvSpPr>
          <p:cNvPr id="3" name="Content Placeholder 2"/>
          <p:cNvSpPr>
            <a:spLocks noGrp="1"/>
          </p:cNvSpPr>
          <p:nvPr>
            <p:ph idx="1"/>
          </p:nvPr>
        </p:nvSpPr>
        <p:spPr>
          <a:xfrm>
            <a:off x="4876800" y="2087879"/>
            <a:ext cx="6477000" cy="914401"/>
          </a:xfrm>
        </p:spPr>
        <p:txBody>
          <a:bodyPr/>
          <a:lstStyle/>
          <a:p>
            <a:r>
              <a:rPr lang="en-US" dirty="0" smtClean="0"/>
              <a:t>Why don’t GIS professionals like OWL.</a:t>
            </a:r>
            <a:endParaRPr lang="en-US" dirty="0"/>
          </a:p>
        </p:txBody>
      </p:sp>
      <p:pic>
        <p:nvPicPr>
          <p:cNvPr id="4098" name="Picture 2" descr="http://transversalinflections.files.wordpress.com/2011/06/turtles-all-the-way-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 y="152400"/>
            <a:ext cx="4286250" cy="653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975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Because they don’t give a Hoot.</a:t>
            </a:r>
            <a:endParaRPr lang="en-US" dirty="0"/>
          </a:p>
        </p:txBody>
      </p:sp>
      <p:sp>
        <p:nvSpPr>
          <p:cNvPr id="3" name="Content Placeholder 2"/>
          <p:cNvSpPr>
            <a:spLocks noGrp="1"/>
          </p:cNvSpPr>
          <p:nvPr>
            <p:ph idx="1"/>
          </p:nvPr>
        </p:nvSpPr>
        <p:spPr/>
        <p:txBody>
          <a:bodyPr/>
          <a:lstStyle/>
          <a:p>
            <a:r>
              <a:rPr lang="en-US" dirty="0" err="1" smtClean="0"/>
              <a:t>Ontologiests</a:t>
            </a:r>
            <a:r>
              <a:rPr lang="en-US" dirty="0" smtClean="0"/>
              <a:t> O and D created a small urinary ontology.  What with they call it?</a:t>
            </a:r>
            <a:endParaRPr lang="en-US" dirty="0"/>
          </a:p>
        </p:txBody>
      </p:sp>
      <p:sp>
        <p:nvSpPr>
          <p:cNvPr id="4" name="AutoShape 2" descr="data:image/jpeg;base64,/9j/4AAQSkZJRgABAQAAAQABAAD/2wCEAAkGBxQSEhQUEhQUFRUVFhoVFBUYFRUXGhgVFRgWFxUYFhQYHSggGBsnHBgYITEhJSkrLi4uGCAzODMsNygtLisBCgoKBQUFDgUFDisZExkrKysrKysrKysrKysrKysrKysrKysrKysrKysrKysrKysrKysrKysrKysrKysrKysrK//AABEIAOgA2gMBIgACEQEDEQH/xAAbAAEAAgMBAQAAAAAAAAAAAAAABQYBAwQCB//EAEgQAAICAQEEBgUHCQcDBQEAAAECAAMRBAUSITEGE0FRYXEiMoGRoRRCUmJygrEVIzNTVJKiwfAWQ2ODstHTJDRzNVV0wtIH/8QAFAEBAAAAAAAAAAAAAAAAAAAAAP/EABQRAQAAAAAAAAAAAAAAAAAAAAD/2gAMAwEAAhEDEQA/APuMREBETGYGYmq7Uogy7KvmQPxmnT7SpfgltbHuDAwOuJjMzAREQERPOYHqJjMzAREQEREDETMQESK2z0h0+lx11gDN6qAFnb7KLxM4Kel6Nx+T6sL9I0HHuBz8IFkiR2zdt0XkiqwMy+svEMPNDg/CSAMDMREBERAREwYHmxwoJJAAGSScAAdplVr2zbrHPUfmtMOBuI/OWH/CHYviZ56Z3tcyaRDgMQbT4H1Vz7CT5CT+zdIEUDHoqN1B4DtMDVs3Y9dfpbuWPznwze1iJ2arQ1WDFlaOO5lB/GadRrSLERRkNnJ/DE17V1xqqLDid4KO7ifjwgaL9NZpxvafLoPWoY54dvVMeR+qTjynfszaCX1rZWcqc8xggg4Ksp4gg8MGcWztUW554nIzz4+HZNNgXT6oNkLXqAesGQFFtYyr8eWUBBP1VgT0SIO2es4aZGu+v6lQ/wA0+t9wNMjZttn6e04/VVZRfvP67e8DwgbtVtapG3N4vZ+rQF2APaVX1R4nEr3SXXXJqLArFaBTU2odW9KusvcHatcH0uAyexVJGTiWrSaNKl3a1VF54UAce/hzmw1DjwHEYPDmO4945++BTtZtp169KnqRVFzCx2dgRXVQVCtv8D+czkdi8uJMxR0kvSsOwrdAxqC4bfYppTfvF84ySpGMduZbX0aEYKIQDkAqCAcYzjHdPYpHcOeeQ58s+eOECof2strUvaqFBgEgAHesrdqhhbG4F1C5PPrF4Sx2aq6tKy1RsO6Ot6sjKtgZ3UYjeXOeRz4TN+yK2CruhVWwWFFCqrMp3l3hjjhgG8wJ3iBx6LalVpKo43h6yEFXHnW2GHunbOXW7PruAFiK2DlSRxU96tzU+InH8gvq/Q3b4/V35YeS2j0h5tvQJXMrnSHbNgsXS6TB1DjeZjxWirl1jjtPcvbO0bZCcNSjUfWPpVnytXgB9oLIzoNp96uzVOd6zVWNaW5/mwzLSoPcEA98CQ2F0eq02WGXufjZe+C7nz7B3AcJMyJ6T6p6qesRsBGU2d5ryA4XubiJ1bO1BYMrevW24/jwBU+1SDA8bU2TVeB1i+kvFXU7rqe9XHETl0esam1dPexcsCabSAN8LzVscN8Dj4jjJmQPTA7lVduONN9T+zfCv/CzQJ6ZmAZmAiIgJgzM5Np6oVVWWH5iM3uGYFT0T7+qtY4LbzewZ3R8AJb7m3VHhwlV6F6UBN5hmxuLN28gT8SZNbY1hVGVAxfGRwOMfaPCBCbZ1RbUUBeLdZwA7sHJJ7pN7X2cbKjyLqQ6jsyvHAEq+wCXvFtjekAQi9wPEtL8rZECtaLaNYbAIDDmjcG5cyD/ACkffql1e0NNTuq6Uo99mRkBiNxB3fOP9CWba2x6dSN25A3ceRHiCOIMjdN0TrpZrNNZbVY2Azb3WbwHIFbM8PLECw4mRIJNdqKP+6VXrH9/UCMDvtq5r5qSPKTVVoYBlIIPEEHIIPIgwNkREBERAREQEwYkftna9emTfsJ4ndRFGXdjyVF7TA7yJTNh6+qiuyi21UOmsasgndG6WLVsB25Vl9oPCdqaLV6v0tQ7aWk8qKiOtI/xbuzyX3zu0HRnSUcUoTe+mw3mJ55Ltkk+MCO9LXEKEKaZWVndgQ1pU7wRV7EyASTz5Tt2PaXsvs5K74XvIrHVk48Sp9knARIKnZF1TP1NqdWzFlSxCd3eJZt11IOMnkRwgTNluAMYJJwJm6oOpVgCrDBB5EGcmzq8+mXFhGV3hwGQfSwPPh7J3iBGbHt3S1DetTjdJ+dU2erbz4FT4qZKSD2hZ1es0zfrA9J8cjrF+NZ98mxAzERASI6WJvaO8fUPu7ZLzj2rpetpsr+mjKPMjAgcOwdJuKD243fjnlJLU0b4AzgZyfGRfRbW9bp62PrYw/g6kq49hBk2YEHtnZyFd9mWtl9WwkDkOXiPCdGztoo4G4ysRwIGeZ7cEcuHOetVs8WMHcAkcFB5DyHf4yP6vq7Q3bubo9jZAgSup1i1DesYAdp/kB2yCr6S33g2aTSi2kErvNaqMxXg26mD28OJEzbR19x3uSboA8T6Rx/vN2g0po1foDFeoVi6jgBdXu+mB2bynj4qIEhsTbKalSQrVuh3bK3GHQ+I7QewjnOXVD5G4sXhRYwWxAOFbscCxe5SSN4eOe+Y6RVGorq09an9KPp6cn0wfs+sPLxklr9OuoodDhksQjwIYcDA7BMyK6L6gvpaGY5bcCse9k9FviDJWAiIgIiIGnVXrWjOxwqAsx8AMmV3oxpGvb5dePzlgIoQ8qafm4H0m5k+ybunJJ0wrHO62un7ruN74Azs6R675PprLF+auFH1uSAe3EDn2ht09YadPW11i+vulQEzy33JwvlxMiNpdKTo2RdXSV6wZDVv1uAvrFlwCBxAli6P7M+T0Ih4tjesb6VjcXJ9splCnVa7W2tgrUy6dO4IihmGO3LEk+UC7bL16XotlTBkbkR+HHkfCZO1K990G8TXjfwpIBPIFuWePKVro+nVa10T1HpFjL3OGCqcdmVz7hJ/RUNXfdnHV2EWKc8d/AVxjyAPtgeuj6utbK4I3bHC5xxQsSp4eBknMARAp/SrU/8AWaBB+1AnyFL/AP6lwEpxo63ateOPUVPdZ4Ncd2oee6suIgZiIgJgzMQKt/2erIJxp9W2V7k1PDeXwDgZH1g3fLOvjObaez01FbVWjKsMHvB7Cp7CDxBkFsva76ewabWsN48KL+SXL2AnssAHEdsCytOD5KS3HuPxnaz8cT1A4atDiwueZwBjlgTS9+/q1rX+6rNjnuaz0EXzwGPsEbY20lOK1Bsub1KV9Y+J+ivex4TdsbQGpCXIa2w79rDkWIAwvcoAAHlA73QEEEZBGCO8HnInooT8lrBJO5vVgnnu1uyLnxwokvIfYFuNMWzkB7mz4dbYcwPHQ186Yf8AkuA8uusk5IHoOmNDQfpqbD52MW/nJ6AiIgIiIEH0lXL6P/5S/Cu2c/TDDfJ62GQ2ppyPAPnj7QJu6WvuV02HkmppY+RbcP8AqnvpHpwwqc/MvqbP+YB/9jAmpUNgaEV6jW1nhm4XKO9bBkH38Jb5C7a2c/WJqaMdbWN1kPAW1k5KE9jdx74Hfo9GqZIABY5Y9pOMZJ7YSkOd5hnB9EEcscMjx8Zp2Ztiu/KqSti+vU43XT7S93iOEkCcQMVpujA5Dxz8Zx7a2imnpe2w8FGcDiSeQVR2knAHnNtusABOQABlmPBQARnJMrOz7ztHUJYo/wCk07byMf768ZUMo+gvHzPlAkOiGzXrre68Yv1LdbaPojGK6x9lcDzzLBMTMBERAREQE5doaCu9DXagdG5qRmdUQKnZ0b1NRxpNYyIOVdyC4KO5WJDe8z0vRzU2Y+Ua18D5tKLUD945b3GWqYgR+yNi06YEUpuljlmJLOx72dss3tMkYiBxbY1fU0W2fQRmHmAcfGQutVtPsvc+f1C1jxscBP8AU06ul3pVV1Z/TXVp7A283wWaulGoPWaWlF32e3rCm8FylIL8CeHrbsCb0WnFdaIOSKqj7oAm+RS7bUfpa7qvtJvL+/XvKPaZ2aPX1WjNViP9lgceeOUDpiYzMwERECH6XUF9HeF9YIXX7SemPiJm9vlGj3lz+cp3wfHdDD4yTuQMpU8iCD7eErvQAkaTqm4miyyk8eOFY7ufYRAndn6oW1V2DiHUMPaMzoIkR0Xf8wF/VvZVjwR2C/DEmIHBtDZVd2C4IYeq6MUceTqQceHKQ9vR7VAnq9fYF7A9VNhH3t0EyzzECs09EQ5B1l92qwQQr7q1gj/CQAH25lkRAAAAABwAAwAO4Ce4gIiICIiAiIgIiICIiAiJiBXtrJv6/SL2Itlp9gCg/wAU16bNm1LmPFaNOla+DWnfb4BZ06n/ANRp8dNb8HqnrYVf5/Wt2m5V9i014/GBNYnJrNlU2nNlSMRyYqN4eTcxOyIEUdj7v6K++vw3+sX2i0Nw8iI/6tP1Fo+/U2P4wT7pKxAivywV/S0XV+IUWr76iT7wJv0m16bTu12ozfR3hvDzQ8R7p3Tm1mhrtGLa0cdzKG/GBvld2QOr1+sq7LBXqV82Brf4oPfO/wDIaL+isuq+xYSP3H3lHukHrq9RTr9Mweu02VW1emprJwUsG8yZHzfojnAm9i8LNUueV2cd29WhktKxs7Xul+p6yiwZdN414tUHql7iH7vmyWo25p2bd61Q5+Y/oN+4+DAkYieXcAZJAA5k8PjA9RPO+M4yM88duO/EzmBmIzEBERAREQEREBERAREQILWnGv0x7GquTP1s1tj3A+6bNhti/Wqey5W9jU14/Ax0kQBa7icfJ7FtJ+pxSz+FifZNdB3NoWL2XUJYD9apijfBkgTsQIgIiICIiAkDtVd7XaIdqre/s3VX8Wk8ZXbbc7QZj6un0pyfrWuD+FfxgbNHVa1l71WIqm0jDVF+KKqk53x3Tov0F7gq9tDg81bTEj3dbN+xKyKU3hhmy7Dxclv5zvgVn+zVg/R210/+KuxB+51u78JjW7L1fya9LLhqcp6Cipa3ypBxvBsHgMchxlniBUdbbZfY1lAurBFFRfcKNg35t3Q4zgITlsdvCR+vp1Ni6ituuJKXqVAsIKYYUbrHC5I3fVJJJbPhfcRiBSnt1XW2BTbw39wbrkGnqT1fMBc726c+tngRLTsekpSgZnZt0Fmc5YseLZPmeU7MTMBERAREQEREBERAREQNd9QdWVhlWBUjvBGDKsjME09jEl9JaaLe8ofQ3j5jceW0yA19ITU+l+i1SdU/hao9AnzQFfuiBPxI3Yl5KbjcXqO43jjkfaJybX6X6PTNuW3L1n6pM2WHyrQFvhAnYlOfp6DjqtFrXB5FkrqHutdT8I/thqP/AG+zHjqNNn3b8C4xKYem9y8W2ZrCO+ttPZ8BZmeaf/6fod4Jf1+lY9mopesfvcR8YFzY4GTyHOVHRsbFLfO1t+eXLT1DBPkVUAeNgkptPUjU0hdLYj9bgF1YECsn0zkeEbDoDWPcBhABRQO6tD6RH2mH8IgTYEzMTMBERAREQEREBERARExmBmIiAiIgIiICR23ygodrGCqg3976LKQVOO3jiSMrO3tZvXpVjeWodbYPpMeFKe/J9ggRFukv12DappWwA/JlYoxTHrau1eOO6tOfaeeJrZnRmihcYAH0EArQeSrxP3iTOzTUlQwb1n9JmHY3d5A8puyTzP8AXb/XjAzXp619WtB90fjNm+O4e6aogezunsHumnVaJLFIOeORzz/C2RPc8Wt2drcOHMY5n+u+BTNf0SFW9do3+TWsCu/Wu6lg45F9A9Fhw9ZMNLJ0P26t9fVMnU3UgCynOQAfUetvn1sBwbzBwQZ2Ku8xPYvor/M/y98gdtbOKWJfpwouQnc7AwbjZU31XA9jBT3iBdBMzk2Xr0vqS1PVcZGeY7wfEHIPlOuAiIgIiICIiAiIgJVNt7ftptuCkbtQrIU02MCH4tv3KcVjhzxwAycy1mRer2HVYzs3WfnAFsUWOquFBADKDg8DAjLOla1Lm0A5stXIZR6CXNUu6pbLtgA4Hj4CZ1XSgq6kVN1WbgX9ElzTld1BvcCX4DPMDsnZqOjND72Q43wQ+7Y67wZ2swcHkGZiPOerOjtDMWZWOd/0d990G39IVXOATzz3wI1+lhrexLq9xg+6iF0X0RVXYxLlt08X4Y/lmSWh2+lrPhWWtER2tbdVfziK4XGd7O63HhjhA6O1Akg2h2YsbBa++cqqEb+eRCrw8AeYndpNAlZYoMb+7vcSfUUIvP6oEDk/tHpf2in98TP9otL+0U/viSkQIv8AtFpf2ir98SG2Zet1zMuCGseze55SvFaY8M8ZbZTujOMjxWz4XcYE7qM49E4PMeOOw+Bmccc9/PzHKenbjNRUneB5EDB7uw/7wNsTAmYCaWPNhgk4C/15/hNjrkEHtnlU4+AGB/Xlw9sD0iYAHdw85xbVXKnHPmPMcR+E75w7RfAMDl6IW4t1KD1WKahB9HrQRYB99CfvS0yp9EVzdYe6qsfvM7S2QEREBERAREQEREBERAREQEREBERAwZSGsGn1NiHhuMbl8abyS/7tm9nwxLxIPpNsY3qr1kLfVk1k8mB9at/qnh5EAwNlb5m4Ss7M2gA3VYZLF9ah8b6gfR7HTuIkzptUD25/rliB3RPKvmeoCIM03agAQPdj4Eru2dcDkZwMFmJ5Kg9ZiewYnja+2QA3pKoXgzHkueWe0k9ijiZ72DsBriLdQrJUGDpS4G/Yy8VsvHIAHitfZzPHkEv0Qp/NG3BHXNvgEEHqwAteQeXAZx4yfmBMwEREBERAREQEREBERAROfW61al3nJAyAMAkkk4ACgEkk9gnnQ7QS5SyHIDFWyCpDDmrKwBB4jge8QOqJzJrUO/g56tir4ByGChiMdvAjl3zclmQCO0Z48Dx8DA9xNT6hQyqSAXzujPPAyceye9+B6iJiBy6/Z1dw3bUVwOIzzB71PNT4iV3WdHtRWc0WCxf1dpIceCXgHPk4PPmJbMxApmh2uVsWq5GrsPAK4ALfZYEq/wB0+yWCq0MMg8J72vRTbW1d5TdPewBB7GU/NYdhEiNgak2K2WDFGap2BBDNWcBsjh6SlTw8YHZq9RjgOZOB5nkJWdbqL7rWp06b7rwfLYSs/wCLaAcfYUFuPZJfXWENkc1R2Hg2AoP8UsOz9ElNa11gKqjAA+J8ycn2wILYPRFaituoYX3rxU7oWuonn1NfzT9Y5bxlmEzEBBiDACIEQEREBERAREQERECL6Q6VrKgqoH9NSy77Vtujma7FI3XHAg+crN2zLTai209eDXqOrS2wMa0b5Oq79mMM2d7HMgHmcS9TGIFNboxaFJARrTbk2Z9Jq/kfUn0uYzYM49swOi9oUlNxLjaT1oPpCs6Q0gbwGeFmDjwzLpECl3dHXbdNenq07DrFBVwxUvQaxZwGB6WBw4kYJ48I0PRhj1fWVgILkdq2NWCEquTO7WgU+k6c8k7uTLpECNv2azMT8ovUE5CqawB4A7mfjMHYyn1rdQ3+c4/0kSTiBGLsOr/FP2rrj+LTB6PaY86Kz9ob34yUiBwV7G06+rRSPKtP9pE6chNTqUUADerYADAGawvADxWWWcK6H889uRhkVcY45Utxz5GBCbTXcJY8urb/AFIf5S0SO2tskXqFNliAZ9Qrxzw47ymefyU/7VqffT/xwJSJGfkp/wBq1Pvp/wCOPyU/7VqffT/xwJOYMjfyU/7VqffT/wAc26bQsjZN9zj6L9Vj3qgPxgbRrEwG3xultwHPN94ru+e8CPZOiVTT6W4BNP1LDc1LXG7KdWazc9wwd7e3vSAxjnns4zgfZGpVKwOtJNXEhi7JqGbixY2ru8N3BwwAUjHeF1GpUtuhgWIY4B44QhW9xIB85tEpX5ActbhHHo6woQ5GbLXraoghu4ewie9Vsy/0mK2OXuG96bNisUKBivrEGOs3u3nxwYFziR3R5bBpqRdvdYK1Fm8cneAwckc+PbJGAiIgIiICIiAiIgIiICIiAiIgIiICIiAiIgIMRAxiMREBiMREBiZiICIi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descr="http://buzzle.com/images/diagrams/urinary-system-labeled-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319" y="2594991"/>
            <a:ext cx="5100955" cy="408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452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OD-Pee</a:t>
            </a:r>
            <a:endParaRPr lang="en-US" dirty="0"/>
          </a:p>
        </p:txBody>
      </p:sp>
      <p:sp>
        <p:nvSpPr>
          <p:cNvPr id="4" name="AutoShape 2" descr="data:image/jpeg;base64,/9j/4AAQSkZJRgABAQAAAQABAAD/2wCEAAkGBxQSEhQUEhQUFRUVFhoVFBUYFRUXGhgVFRgWFxUYFhQYHSggGBsnHBgYITEhJSkrLi4uGCAzODMsNygtLisBCgoKBQUFDgUFDisZExkrKysrKysrKysrKysrKysrKysrKysrKysrKysrKysrKysrKysrKysrKysrKysrKysrK//AABEIAOgA2gMBIgACEQEDEQH/xAAbAAEAAgMBAQAAAAAAAAAAAAAABQYBAwQCB//EAEgQAAICAQEEBgUHCQcDBQEAAAECAAMRBAUSITEGE0FRYXEiMoGRoRRCUmJygrEVIzNTVJKiwfAWQ2ODstHTJDRzNVV0wtIH/8QAFAEBAAAAAAAAAAAAAAAAAAAAAP/EABQRAQAAAAAAAAAAAAAAAAAAAAD/2gAMAwEAAhEDEQA/APuMREBETGYGYmq7Uogy7KvmQPxmnT7SpfgltbHuDAwOuJjMzAREQERPOYHqJjMzAREQEREDETMQESK2z0h0+lx11gDN6qAFnb7KLxM4Kel6Nx+T6sL9I0HHuBz8IFkiR2zdt0XkiqwMy+svEMPNDg/CSAMDMREBERAREwYHmxwoJJAAGSScAAdplVr2zbrHPUfmtMOBuI/OWH/CHYviZ56Z3tcyaRDgMQbT4H1Vz7CT5CT+zdIEUDHoqN1B4DtMDVs3Y9dfpbuWPznwze1iJ2arQ1WDFlaOO5lB/GadRrSLERRkNnJ/DE17V1xqqLDid4KO7ifjwgaL9NZpxvafLoPWoY54dvVMeR+qTjynfszaCX1rZWcqc8xggg4Ksp4gg8MGcWztUW554nIzz4+HZNNgXT6oNkLXqAesGQFFtYyr8eWUBBP1VgT0SIO2es4aZGu+v6lQ/wA0+t9wNMjZttn6e04/VVZRfvP67e8DwgbtVtapG3N4vZ+rQF2APaVX1R4nEr3SXXXJqLArFaBTU2odW9KusvcHatcH0uAyexVJGTiWrSaNKl3a1VF54UAce/hzmw1DjwHEYPDmO4945++BTtZtp169KnqRVFzCx2dgRXVQVCtv8D+czkdi8uJMxR0kvSsOwrdAxqC4bfYppTfvF84ySpGMduZbX0aEYKIQDkAqCAcYzjHdPYpHcOeeQ58s+eOECof2strUvaqFBgEgAHesrdqhhbG4F1C5PPrF4Sx2aq6tKy1RsO6Ot6sjKtgZ3UYjeXOeRz4TN+yK2CruhVWwWFFCqrMp3l3hjjhgG8wJ3iBx6LalVpKo43h6yEFXHnW2GHunbOXW7PruAFiK2DlSRxU96tzU+InH8gvq/Q3b4/V35YeS2j0h5tvQJXMrnSHbNgsXS6TB1DjeZjxWirl1jjtPcvbO0bZCcNSjUfWPpVnytXgB9oLIzoNp96uzVOd6zVWNaW5/mwzLSoPcEA98CQ2F0eq02WGXufjZe+C7nz7B3AcJMyJ6T6p6qesRsBGU2d5ryA4XubiJ1bO1BYMrevW24/jwBU+1SDA8bU2TVeB1i+kvFXU7rqe9XHETl0esam1dPexcsCabSAN8LzVscN8Dj4jjJmQPTA7lVduONN9T+zfCv/CzQJ6ZmAZmAiIgJgzM5Np6oVVWWH5iM3uGYFT0T7+qtY4LbzewZ3R8AJb7m3VHhwlV6F6UBN5hmxuLN28gT8SZNbY1hVGVAxfGRwOMfaPCBCbZ1RbUUBeLdZwA7sHJJ7pN7X2cbKjyLqQ6jsyvHAEq+wCXvFtjekAQi9wPEtL8rZECtaLaNYbAIDDmjcG5cyD/ACkffql1e0NNTuq6Uo99mRkBiNxB3fOP9CWba2x6dSN25A3ceRHiCOIMjdN0TrpZrNNZbVY2Azb3WbwHIFbM8PLECw4mRIJNdqKP+6VXrH9/UCMDvtq5r5qSPKTVVoYBlIIPEEHIIPIgwNkREBERAREQEwYkftna9emTfsJ4ndRFGXdjyVF7TA7yJTNh6+qiuyi21UOmsasgndG6WLVsB25Vl9oPCdqaLV6v0tQ7aWk8qKiOtI/xbuzyX3zu0HRnSUcUoTe+mw3mJ55Ltkk+MCO9LXEKEKaZWVndgQ1pU7wRV7EyASTz5Tt2PaXsvs5K74XvIrHVk48Sp9knARIKnZF1TP1NqdWzFlSxCd3eJZt11IOMnkRwgTNluAMYJJwJm6oOpVgCrDBB5EGcmzq8+mXFhGV3hwGQfSwPPh7J3iBGbHt3S1DetTjdJ+dU2erbz4FT4qZKSD2hZ1es0zfrA9J8cjrF+NZ98mxAzERASI6WJvaO8fUPu7ZLzj2rpetpsr+mjKPMjAgcOwdJuKD243fjnlJLU0b4AzgZyfGRfRbW9bp62PrYw/g6kq49hBk2YEHtnZyFd9mWtl9WwkDkOXiPCdGztoo4G4ysRwIGeZ7cEcuHOetVs8WMHcAkcFB5DyHf4yP6vq7Q3bubo9jZAgSup1i1DesYAdp/kB2yCr6S33g2aTSi2kErvNaqMxXg26mD28OJEzbR19x3uSboA8T6Rx/vN2g0po1foDFeoVi6jgBdXu+mB2bynj4qIEhsTbKalSQrVuh3bK3GHQ+I7QewjnOXVD5G4sXhRYwWxAOFbscCxe5SSN4eOe+Y6RVGorq09an9KPp6cn0wfs+sPLxklr9OuoodDhksQjwIYcDA7BMyK6L6gvpaGY5bcCse9k9FviDJWAiIgIiIGnVXrWjOxwqAsx8AMmV3oxpGvb5dePzlgIoQ8qafm4H0m5k+ybunJJ0wrHO62un7ruN74Azs6R675PprLF+auFH1uSAe3EDn2ht09YadPW11i+vulQEzy33JwvlxMiNpdKTo2RdXSV6wZDVv1uAvrFlwCBxAli6P7M+T0Ih4tjesb6VjcXJ9splCnVa7W2tgrUy6dO4IihmGO3LEk+UC7bL16XotlTBkbkR+HHkfCZO1K990G8TXjfwpIBPIFuWePKVro+nVa10T1HpFjL3OGCqcdmVz7hJ/RUNXfdnHV2EWKc8d/AVxjyAPtgeuj6utbK4I3bHC5xxQsSp4eBknMARAp/SrU/8AWaBB+1AnyFL/AP6lwEpxo63ateOPUVPdZ4Ncd2oee6suIgZiIgJgzMQKt/2erIJxp9W2V7k1PDeXwDgZH1g3fLOvjObaez01FbVWjKsMHvB7Cp7CDxBkFsva76ewabWsN48KL+SXL2AnssAHEdsCytOD5KS3HuPxnaz8cT1A4atDiwueZwBjlgTS9+/q1rX+6rNjnuaz0EXzwGPsEbY20lOK1Bsub1KV9Y+J+ivex4TdsbQGpCXIa2w79rDkWIAwvcoAAHlA73QEEEZBGCO8HnInooT8lrBJO5vVgnnu1uyLnxwokvIfYFuNMWzkB7mz4dbYcwPHQ186Yf8AkuA8uusk5IHoOmNDQfpqbD52MW/nJ6AiIgIiIEH0lXL6P/5S/Cu2c/TDDfJ62GQ2ppyPAPnj7QJu6WvuV02HkmppY+RbcP8AqnvpHpwwqc/MvqbP+YB/9jAmpUNgaEV6jW1nhm4XKO9bBkH38Jb5C7a2c/WJqaMdbWN1kPAW1k5KE9jdx74Hfo9GqZIABY5Y9pOMZJ7YSkOd5hnB9EEcscMjx8Zp2Ztiu/KqSti+vU43XT7S93iOEkCcQMVpujA5Dxz8Zx7a2imnpe2w8FGcDiSeQVR2knAHnNtusABOQABlmPBQARnJMrOz7ztHUJYo/wCk07byMf768ZUMo+gvHzPlAkOiGzXrre68Yv1LdbaPojGK6x9lcDzzLBMTMBERAREQE5doaCu9DXagdG5qRmdUQKnZ0b1NRxpNYyIOVdyC4KO5WJDe8z0vRzU2Y+Ua18D5tKLUD945b3GWqYgR+yNi06YEUpuljlmJLOx72dss3tMkYiBxbY1fU0W2fQRmHmAcfGQutVtPsvc+f1C1jxscBP8AU06ul3pVV1Z/TXVp7A283wWaulGoPWaWlF32e3rCm8FylIL8CeHrbsCb0WnFdaIOSKqj7oAm+RS7bUfpa7qvtJvL+/XvKPaZ2aPX1WjNViP9lgceeOUDpiYzMwERECH6XUF9HeF9YIXX7SemPiJm9vlGj3lz+cp3wfHdDD4yTuQMpU8iCD7eErvQAkaTqm4miyyk8eOFY7ufYRAndn6oW1V2DiHUMPaMzoIkR0Xf8wF/VvZVjwR2C/DEmIHBtDZVd2C4IYeq6MUceTqQceHKQ9vR7VAnq9fYF7A9VNhH3t0EyzzECs09EQ5B1l92qwQQr7q1gj/CQAH25lkRAAAAABwAAwAO4Ce4gIiICIiAiIgIiICIiAiJiBXtrJv6/SL2Itlp9gCg/wAU16bNm1LmPFaNOla+DWnfb4BZ06n/ANRp8dNb8HqnrYVf5/Wt2m5V9i014/GBNYnJrNlU2nNlSMRyYqN4eTcxOyIEUdj7v6K++vw3+sX2i0Nw8iI/6tP1Fo+/U2P4wT7pKxAivywV/S0XV+IUWr76iT7wJv0m16bTu12ozfR3hvDzQ8R7p3Tm1mhrtGLa0cdzKG/GBvld2QOr1+sq7LBXqV82Brf4oPfO/wDIaL+isuq+xYSP3H3lHukHrq9RTr9Mweu02VW1emprJwUsG8yZHzfojnAm9i8LNUueV2cd29WhktKxs7Xul+p6yiwZdN414tUHql7iH7vmyWo25p2bd61Q5+Y/oN+4+DAkYieXcAZJAA5k8PjA9RPO+M4yM88duO/EzmBmIzEBERAREQEREBERAREQILWnGv0x7GquTP1s1tj3A+6bNhti/Wqey5W9jU14/Ax0kQBa7icfJ7FtJ+pxSz+FifZNdB3NoWL2XUJYD9apijfBkgTsQIgIiICIiAkDtVd7XaIdqre/s3VX8Wk8ZXbbc7QZj6un0pyfrWuD+FfxgbNHVa1l71WIqm0jDVF+KKqk53x3Tov0F7gq9tDg81bTEj3dbN+xKyKU3hhmy7Dxclv5zvgVn+zVg/R210/+KuxB+51u78JjW7L1fya9LLhqcp6Cipa3ypBxvBsHgMchxlniBUdbbZfY1lAurBFFRfcKNg35t3Q4zgITlsdvCR+vp1Ni6ituuJKXqVAsIKYYUbrHC5I3fVJJJbPhfcRiBSnt1XW2BTbw39wbrkGnqT1fMBc726c+tngRLTsekpSgZnZt0Fmc5YseLZPmeU7MTMBERAREQEREBERAREQNd9QdWVhlWBUjvBGDKsjME09jEl9JaaLe8ofQ3j5jceW0yA19ITU+l+i1SdU/hao9AnzQFfuiBPxI3Yl5KbjcXqO43jjkfaJybX6X6PTNuW3L1n6pM2WHyrQFvhAnYlOfp6DjqtFrXB5FkrqHutdT8I/thqP/AG+zHjqNNn3b8C4xKYem9y8W2ZrCO+ttPZ8BZmeaf/6fod4Jf1+lY9mopesfvcR8YFzY4GTyHOVHRsbFLfO1t+eXLT1DBPkVUAeNgkptPUjU0hdLYj9bgF1YECsn0zkeEbDoDWPcBhABRQO6tD6RH2mH8IgTYEzMTMBERAREQEREBERARExmBmIiAiIgIiICR23ygodrGCqg3976LKQVOO3jiSMrO3tZvXpVjeWodbYPpMeFKe/J9ggRFukv12DappWwA/JlYoxTHrau1eOO6tOfaeeJrZnRmihcYAH0EArQeSrxP3iTOzTUlQwb1n9JmHY3d5A8puyTzP8AXb/XjAzXp619WtB90fjNm+O4e6aogezunsHumnVaJLFIOeORzz/C2RPc8Wt2drcOHMY5n+u+BTNf0SFW9do3+TWsCu/Wu6lg45F9A9Fhw9ZMNLJ0P26t9fVMnU3UgCynOQAfUetvn1sBwbzBwQZ2Ku8xPYvor/M/y98gdtbOKWJfpwouQnc7AwbjZU31XA9jBT3iBdBMzk2Xr0vqS1PVcZGeY7wfEHIPlOuAiIgIiICIiAiIgJVNt7ftptuCkbtQrIU02MCH4tv3KcVjhzxwAycy1mRer2HVYzs3WfnAFsUWOquFBADKDg8DAjLOla1Lm0A5stXIZR6CXNUu6pbLtgA4Hj4CZ1XSgq6kVN1WbgX9ElzTld1BvcCX4DPMDsnZqOjND72Q43wQ+7Y67wZ2swcHkGZiPOerOjtDMWZWOd/0d990G39IVXOATzz3wI1+lhrexLq9xg+6iF0X0RVXYxLlt08X4Y/lmSWh2+lrPhWWtER2tbdVfziK4XGd7O63HhjhA6O1Akg2h2YsbBa++cqqEb+eRCrw8AeYndpNAlZYoMb+7vcSfUUIvP6oEDk/tHpf2in98TP9otL+0U/viSkQIv8AtFpf2ir98SG2Zet1zMuCGseze55SvFaY8M8ZbZTujOMjxWz4XcYE7qM49E4PMeOOw+Bmccc9/PzHKenbjNRUneB5EDB7uw/7wNsTAmYCaWPNhgk4C/15/hNjrkEHtnlU4+AGB/Xlw9sD0iYAHdw85xbVXKnHPmPMcR+E75w7RfAMDl6IW4t1KD1WKahB9HrQRYB99CfvS0yp9EVzdYe6qsfvM7S2QEREBERAREQEREBERAREQEREBERAwZSGsGn1NiHhuMbl8abyS/7tm9nwxLxIPpNsY3qr1kLfVk1k8mB9at/qnh5EAwNlb5m4Ss7M2gA3VYZLF9ah8b6gfR7HTuIkzptUD25/rliB3RPKvmeoCIM03agAQPdj4Eru2dcDkZwMFmJ5Kg9ZiewYnja+2QA3pKoXgzHkueWe0k9ijiZ72DsBriLdQrJUGDpS4G/Yy8VsvHIAHitfZzPHkEv0Qp/NG3BHXNvgEEHqwAteQeXAZx4yfmBMwEREBERAREQEREBERAROfW61al3nJAyAMAkkk4ACgEkk9gnnQ7QS5SyHIDFWyCpDDmrKwBB4jge8QOqJzJrUO/g56tir4ByGChiMdvAjl3zclmQCO0Z48Dx8DA9xNT6hQyqSAXzujPPAyceye9+B6iJiBy6/Z1dw3bUVwOIzzB71PNT4iV3WdHtRWc0WCxf1dpIceCXgHPk4PPmJbMxApmh2uVsWq5GrsPAK4ALfZYEq/wB0+yWCq0MMg8J72vRTbW1d5TdPewBB7GU/NYdhEiNgak2K2WDFGap2BBDNWcBsjh6SlTw8YHZq9RjgOZOB5nkJWdbqL7rWp06b7rwfLYSs/wCLaAcfYUFuPZJfXWENkc1R2Hg2AoP8UsOz9ElNa11gKqjAA+J8ycn2wILYPRFaituoYX3rxU7oWuonn1NfzT9Y5bxlmEzEBBiDACIEQEREBERAREQERECL6Q6VrKgqoH9NSy77Vtujma7FI3XHAg+crN2zLTai209eDXqOrS2wMa0b5Oq79mMM2d7HMgHmcS9TGIFNboxaFJARrTbk2Z9Jq/kfUn0uYzYM49swOi9oUlNxLjaT1oPpCs6Q0gbwGeFmDjwzLpECl3dHXbdNenq07DrFBVwxUvQaxZwGB6WBw4kYJ48I0PRhj1fWVgILkdq2NWCEquTO7WgU+k6c8k7uTLpECNv2azMT8ovUE5CqawB4A7mfjMHYyn1rdQ3+c4/0kSTiBGLsOr/FP2rrj+LTB6PaY86Kz9ob34yUiBwV7G06+rRSPKtP9pE6chNTqUUADerYADAGawvADxWWWcK6H889uRhkVcY45Utxz5GBCbTXcJY8urb/AFIf5S0SO2tskXqFNliAZ9Qrxzw47ymefyU/7VqffT/xwJSJGfkp/wBq1Pvp/wCOPyU/7VqffT/xwJOYMjfyU/7VqffT/wAc26bQsjZN9zj6L9Vj3qgPxgbRrEwG3xultwHPN94ru+e8CPZOiVTT6W4BNP1LDc1LXG7KdWazc9wwd7e3vSAxjnns4zgfZGpVKwOtJNXEhi7JqGbixY2ru8N3BwwAUjHeF1GpUtuhgWIY4B44QhW9xIB85tEpX5ActbhHHo6woQ5GbLXraoghu4ewie9Vsy/0mK2OXuG96bNisUKBivrEGOs3u3nxwYFziR3R5bBpqRdvdYK1Fm8cneAwckc+PbJGAiIgIiICIiAiIgIiICIiAiIgIiICIiAiIgIMRAxiMREBiMREBiZiICIiB//Z"/>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An </a:t>
            </a:r>
            <a:r>
              <a:rPr lang="en-US" dirty="0" err="1" smtClean="0"/>
              <a:t>ontologist</a:t>
            </a:r>
            <a:r>
              <a:rPr lang="en-US" dirty="0" smtClean="0"/>
              <a:t> started translated his favorite jokes into Owl.  But when he tested them out on his friends no one laughed.  Why?</a:t>
            </a:r>
            <a:endParaRPr lang="en-US" dirty="0"/>
          </a:p>
        </p:txBody>
      </p:sp>
    </p:spTree>
    <p:extLst>
      <p:ext uri="{BB962C8B-B14F-4D97-AF65-F5344CB8AC3E}">
        <p14:creationId xmlns:p14="http://schemas.microsoft.com/office/powerpoint/2010/main" val="615956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only formalized the classes but no </a:t>
            </a:r>
            <a:r>
              <a:rPr lang="en-US" dirty="0" err="1" smtClean="0"/>
              <a:t>punchline</a:t>
            </a:r>
            <a:r>
              <a:rPr lang="en-US" dirty="0" smtClean="0"/>
              <a:t> was entailed.</a:t>
            </a:r>
            <a:endParaRPr lang="en-US" dirty="0"/>
          </a:p>
        </p:txBody>
      </p:sp>
      <p:sp>
        <p:nvSpPr>
          <p:cNvPr id="3" name="Content Placeholder 2"/>
          <p:cNvSpPr>
            <a:spLocks noGrp="1"/>
          </p:cNvSpPr>
          <p:nvPr>
            <p:ph idx="1"/>
          </p:nvPr>
        </p:nvSpPr>
        <p:spPr/>
        <p:txBody>
          <a:bodyPr/>
          <a:lstStyle/>
          <a:p>
            <a:r>
              <a:rPr lang="en-US" dirty="0" smtClean="0"/>
              <a:t>There existed a first-class grove of trees, known as the canonical forest.  An underemployed and underfunded </a:t>
            </a:r>
            <a:r>
              <a:rPr lang="en-US" dirty="0" err="1" smtClean="0"/>
              <a:t>ontoligist</a:t>
            </a:r>
            <a:r>
              <a:rPr lang="en-US" dirty="0" smtClean="0"/>
              <a:t> cut them all down.  When asked why?  He said.</a:t>
            </a:r>
          </a:p>
          <a:p>
            <a:r>
              <a:rPr lang="en-US" dirty="0" smtClean="0"/>
              <a:t>“My reason was Simple.  It’s axiomatic.”</a:t>
            </a:r>
            <a:endParaRPr lang="en-US" dirty="0"/>
          </a:p>
        </p:txBody>
      </p:sp>
      <p:pic>
        <p:nvPicPr>
          <p:cNvPr id="11266" name="Picture 2" descr="http://www.texasbeyondhistory.net/aldridge/images/stum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553" y="3648091"/>
            <a:ext cx="10224247" cy="266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a:t>
            </a:r>
            <a:r>
              <a:rPr lang="en-US" dirty="0" err="1" smtClean="0"/>
              <a:t>Endurant</a:t>
            </a:r>
            <a:r>
              <a:rPr lang="en-US" dirty="0" smtClean="0"/>
              <a:t> then a </a:t>
            </a:r>
            <a:r>
              <a:rPr lang="en-US" dirty="0" err="1" smtClean="0"/>
              <a:t>Perdurant</a:t>
            </a:r>
            <a:r>
              <a:rPr lang="en-US" dirty="0" smtClean="0"/>
              <a:t>, then an </a:t>
            </a:r>
            <a:r>
              <a:rPr lang="en-US" dirty="0" err="1" smtClean="0"/>
              <a:t>Endurant</a:t>
            </a:r>
            <a:r>
              <a:rPr lang="en-US" dirty="0" smtClean="0"/>
              <a:t> then a </a:t>
            </a:r>
            <a:r>
              <a:rPr lang="en-US" dirty="0" err="1" smtClean="0"/>
              <a:t>Perdurant</a:t>
            </a:r>
            <a:endParaRPr lang="en-US" dirty="0"/>
          </a:p>
        </p:txBody>
      </p:sp>
      <p:sp>
        <p:nvSpPr>
          <p:cNvPr id="3" name="Content Placeholder 2"/>
          <p:cNvSpPr>
            <a:spLocks noGrp="1"/>
          </p:cNvSpPr>
          <p:nvPr>
            <p:ph idx="1"/>
          </p:nvPr>
        </p:nvSpPr>
        <p:spPr>
          <a:xfrm>
            <a:off x="1214717" y="1785284"/>
            <a:ext cx="8467165" cy="2907740"/>
          </a:xfrm>
        </p:spPr>
        <p:txBody>
          <a:bodyPr/>
          <a:lstStyle/>
          <a:p>
            <a:r>
              <a:rPr lang="en-US" dirty="0" smtClean="0"/>
              <a:t>A stream  (????)</a:t>
            </a:r>
          </a:p>
          <a:p>
            <a:endParaRPr lang="en-US" dirty="0" smtClean="0"/>
          </a:p>
          <a:p>
            <a:r>
              <a:rPr lang="en-US" dirty="0" smtClean="0"/>
              <a:t>Why is RDF limited to triples?</a:t>
            </a:r>
          </a:p>
          <a:p>
            <a:pPr marL="914400" lvl="1" indent="-457200">
              <a:buFont typeface="+mj-lt"/>
              <a:buAutoNum type="arabicPeriod"/>
            </a:pPr>
            <a:r>
              <a:rPr lang="en-US" dirty="0" smtClean="0"/>
              <a:t>Because RD-MF got bleeped</a:t>
            </a:r>
          </a:p>
          <a:p>
            <a:pPr marL="914400" lvl="1" indent="-457200">
              <a:buFont typeface="+mj-lt"/>
              <a:buAutoNum type="arabicPeriod"/>
            </a:pPr>
            <a:r>
              <a:rPr lang="en-US" dirty="0" smtClean="0"/>
              <a:t>Or ….because NSF ran out of $$ after three (tree?)</a:t>
            </a:r>
            <a:endParaRPr lang="en-US" dirty="0"/>
          </a:p>
        </p:txBody>
      </p:sp>
    </p:spTree>
    <p:extLst>
      <p:ext uri="{BB962C8B-B14F-4D97-AF65-F5344CB8AC3E}">
        <p14:creationId xmlns:p14="http://schemas.microsoft.com/office/powerpoint/2010/main" val="41573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Info Family has 3 children. The youngest is called Datum, the middle called Data.  What is the oldest called?</a:t>
            </a:r>
            <a:endParaRPr lang="en-US" dirty="0"/>
          </a:p>
        </p:txBody>
      </p:sp>
      <p:sp>
        <p:nvSpPr>
          <p:cNvPr id="3" name="Content Placeholder 2"/>
          <p:cNvSpPr>
            <a:spLocks noGrp="1"/>
          </p:cNvSpPr>
          <p:nvPr>
            <p:ph idx="1"/>
          </p:nvPr>
        </p:nvSpPr>
        <p:spPr/>
        <p:txBody>
          <a:bodyPr>
            <a:normAutofit/>
          </a:bodyPr>
          <a:lstStyle/>
          <a:p>
            <a:r>
              <a:rPr lang="en-US" sz="6000" dirty="0" smtClean="0"/>
              <a:t>Big Data</a:t>
            </a:r>
            <a:endParaRPr lang="en-US" sz="6000" dirty="0"/>
          </a:p>
        </p:txBody>
      </p:sp>
    </p:spTree>
    <p:extLst>
      <p:ext uri="{BB962C8B-B14F-4D97-AF65-F5344CB8AC3E}">
        <p14:creationId xmlns:p14="http://schemas.microsoft.com/office/powerpoint/2010/main" val="389839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Big Data Get so Big?</a:t>
            </a:r>
            <a:endParaRPr lang="en-US" dirty="0"/>
          </a:p>
        </p:txBody>
      </p:sp>
      <p:sp>
        <p:nvSpPr>
          <p:cNvPr id="3" name="Content Placeholder 2"/>
          <p:cNvSpPr>
            <a:spLocks noGrp="1"/>
          </p:cNvSpPr>
          <p:nvPr>
            <p:ph idx="1"/>
          </p:nvPr>
        </p:nvSpPr>
        <p:spPr/>
        <p:txBody>
          <a:bodyPr>
            <a:normAutofit/>
          </a:bodyPr>
          <a:lstStyle/>
          <a:p>
            <a:r>
              <a:rPr lang="en-US" sz="4800" dirty="0" smtClean="0"/>
              <a:t>Bit by Bit….</a:t>
            </a:r>
            <a:endParaRPr lang="en-US" sz="4800" dirty="0"/>
          </a:p>
        </p:txBody>
      </p:sp>
    </p:spTree>
    <p:extLst>
      <p:ext uri="{BB962C8B-B14F-4D97-AF65-F5344CB8AC3E}">
        <p14:creationId xmlns:p14="http://schemas.microsoft.com/office/powerpoint/2010/main" val="35540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Candidates</a:t>
            </a:r>
            <a:endParaRPr lang="en-US" dirty="0"/>
          </a:p>
        </p:txBody>
      </p:sp>
      <p:sp>
        <p:nvSpPr>
          <p:cNvPr id="3" name="Content Placeholder 2"/>
          <p:cNvSpPr>
            <a:spLocks noGrp="1"/>
          </p:cNvSpPr>
          <p:nvPr>
            <p:ph idx="1"/>
          </p:nvPr>
        </p:nvSpPr>
        <p:spPr>
          <a:xfrm>
            <a:off x="838200" y="1825625"/>
            <a:ext cx="5044440" cy="1268095"/>
          </a:xfrm>
        </p:spPr>
        <p:txBody>
          <a:bodyPr/>
          <a:lstStyle/>
          <a:p>
            <a:pPr marL="514350" indent="-514350">
              <a:buFont typeface="+mj-lt"/>
              <a:buAutoNum type="arabicPeriod"/>
            </a:pPr>
            <a:r>
              <a:rPr lang="en-US" dirty="0" smtClean="0"/>
              <a:t>Why don’t </a:t>
            </a:r>
            <a:r>
              <a:rPr lang="en-US" dirty="0" err="1" smtClean="0"/>
              <a:t>Ontologists</a:t>
            </a:r>
            <a:r>
              <a:rPr lang="en-US" dirty="0" smtClean="0"/>
              <a:t> get married?</a:t>
            </a:r>
          </a:p>
          <a:p>
            <a:pPr marL="514350" indent="-514350">
              <a:buFont typeface="+mj-lt"/>
              <a:buAutoNum type="arabicPeriod"/>
            </a:pPr>
            <a:endParaRPr lang="en-US" dirty="0"/>
          </a:p>
        </p:txBody>
      </p:sp>
      <p:pic>
        <p:nvPicPr>
          <p:cNvPr id="2050" name="Picture 2" descr="http://t.fod4.com/t/5f6dbbef57/c480x270_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855" y="2459672"/>
            <a:ext cx="4572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42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4555"/>
          </a:xfrm>
        </p:spPr>
        <p:txBody>
          <a:bodyPr>
            <a:noAutofit/>
          </a:bodyPr>
          <a:lstStyle/>
          <a:p>
            <a:pPr marL="971550" lvl="1" indent="-514350"/>
            <a:r>
              <a:rPr lang="en-US" sz="2800" dirty="0" smtClean="0"/>
              <a:t>Because t</a:t>
            </a:r>
            <a:r>
              <a:rPr lang="en-US" sz="2800" dirty="0" smtClean="0"/>
              <a:t>hey are afraid of making commitments.</a:t>
            </a:r>
            <a:br>
              <a:rPr lang="en-US" sz="2800" dirty="0" smtClean="0"/>
            </a:b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does the sign above the Linked Open Data Club say?</a:t>
            </a:r>
            <a:endParaRPr lang="en-US" dirty="0"/>
          </a:p>
        </p:txBody>
      </p:sp>
      <p:pic>
        <p:nvPicPr>
          <p:cNvPr id="3074" name="Picture 2" descr="https://encrypted-tbn2.gstatic.com/images?q=tbn:ANd9GcTv9o9UQX7UQiUs8I8fVpDltT1yosTGfeXOf7zY7BGS42a01w2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2560002"/>
            <a:ext cx="4812665" cy="360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309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N3</a:t>
            </a:r>
            <a:endParaRPr lang="en-US" dirty="0"/>
          </a:p>
        </p:txBody>
      </p:sp>
      <p:sp>
        <p:nvSpPr>
          <p:cNvPr id="3" name="Content Placeholder 2"/>
          <p:cNvSpPr>
            <a:spLocks noGrp="1"/>
          </p:cNvSpPr>
          <p:nvPr>
            <p:ph idx="1"/>
          </p:nvPr>
        </p:nvSpPr>
        <p:spPr/>
        <p:txBody>
          <a:bodyPr/>
          <a:lstStyle/>
          <a:p>
            <a:r>
              <a:rPr lang="en-US" dirty="0" smtClean="0"/>
              <a:t>A domain expert, an </a:t>
            </a:r>
            <a:r>
              <a:rPr lang="en-US" dirty="0" err="1" smtClean="0"/>
              <a:t>ontologist</a:t>
            </a:r>
            <a:r>
              <a:rPr lang="en-US" dirty="0" smtClean="0"/>
              <a:t> and a LOD technologist are lost in the forest.  They spy a stream. What does each of them say?</a:t>
            </a:r>
            <a:endParaRPr lang="en-US" dirty="0"/>
          </a:p>
        </p:txBody>
      </p:sp>
    </p:spTree>
    <p:extLst>
      <p:ext uri="{BB962C8B-B14F-4D97-AF65-F5344CB8AC3E}">
        <p14:creationId xmlns:p14="http://schemas.microsoft.com/office/powerpoint/2010/main" val="3092719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20035"/>
          </a:xfrm>
        </p:spPr>
        <p:txBody>
          <a:bodyPr>
            <a:normAutofit/>
          </a:bodyPr>
          <a:lstStyle/>
          <a:p>
            <a:r>
              <a:rPr lang="en-US" sz="2800" dirty="0" smtClean="0"/>
              <a:t>Domain Expert – Look a stream, lets follow it…</a:t>
            </a:r>
            <a:br>
              <a:rPr lang="en-US" sz="2800" dirty="0" smtClean="0"/>
            </a:br>
            <a:r>
              <a:rPr lang="en-US" sz="2800" dirty="0" err="1"/>
              <a:t>O</a:t>
            </a:r>
            <a:r>
              <a:rPr lang="en-US" sz="2800" dirty="0" err="1" smtClean="0"/>
              <a:t>ntologsist</a:t>
            </a:r>
            <a:r>
              <a:rPr lang="en-US" sz="2800" dirty="0" smtClean="0"/>
              <a:t> – Look, a stream exists.</a:t>
            </a:r>
            <a:br>
              <a:rPr lang="en-US" sz="2800" dirty="0" smtClean="0"/>
            </a:br>
            <a:r>
              <a:rPr lang="en-US" sz="2800" dirty="0" smtClean="0"/>
              <a:t>LOD – Did you know that every stream has an end point?</a:t>
            </a:r>
            <a:endParaRPr lang="en-US" sz="2800" dirty="0"/>
          </a:p>
        </p:txBody>
      </p:sp>
      <p:sp>
        <p:nvSpPr>
          <p:cNvPr id="3" name="Content Placeholder 2"/>
          <p:cNvSpPr>
            <a:spLocks noGrp="1"/>
          </p:cNvSpPr>
          <p:nvPr>
            <p:ph idx="1"/>
          </p:nvPr>
        </p:nvSpPr>
        <p:spPr>
          <a:xfrm>
            <a:off x="838200" y="2709545"/>
            <a:ext cx="10515600" cy="2171737"/>
          </a:xfrm>
        </p:spPr>
        <p:txBody>
          <a:bodyPr/>
          <a:lstStyle/>
          <a:p>
            <a:pPr marL="0" indent="0">
              <a:buNone/>
            </a:pPr>
            <a:r>
              <a:rPr lang="en-US" dirty="0" smtClean="0"/>
              <a:t>If a tree falls in a forest and there is no ontologies to hear it, does the forest exist?  </a:t>
            </a:r>
          </a:p>
          <a:p>
            <a:pPr marL="0" indent="0">
              <a:buNone/>
            </a:pPr>
            <a:r>
              <a:rPr lang="en-US" dirty="0" smtClean="0"/>
              <a:t>(Many variants noted…  are you still wrong..)</a:t>
            </a:r>
          </a:p>
        </p:txBody>
      </p:sp>
    </p:spTree>
    <p:extLst>
      <p:ext uri="{BB962C8B-B14F-4D97-AF65-F5344CB8AC3E}">
        <p14:creationId xmlns:p14="http://schemas.microsoft.com/office/powerpoint/2010/main" val="755941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LOD was confused reading a web site. What help did he ask URI for?</a:t>
            </a:r>
            <a:endParaRPr lang="en-US" dirty="0"/>
          </a:p>
        </p:txBody>
      </p:sp>
      <p:pic>
        <p:nvPicPr>
          <p:cNvPr id="8198" name="Picture 6" descr="http://i.stack.imgur.com/QIvo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75120"/>
            <a:ext cx="10318073" cy="280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89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De-reference</a:t>
            </a:r>
            <a:endParaRPr lang="en-US" dirty="0"/>
          </a:p>
        </p:txBody>
      </p:sp>
      <p:sp>
        <p:nvSpPr>
          <p:cNvPr id="3" name="Content Placeholder 2"/>
          <p:cNvSpPr>
            <a:spLocks noGrp="1"/>
          </p:cNvSpPr>
          <p:nvPr>
            <p:ph idx="1"/>
          </p:nvPr>
        </p:nvSpPr>
        <p:spPr/>
        <p:txBody>
          <a:bodyPr/>
          <a:lstStyle/>
          <a:p>
            <a:r>
              <a:rPr lang="en-US" dirty="0" smtClean="0"/>
              <a:t>Why do people think that Semantic web technologists are dyslexic?</a:t>
            </a:r>
            <a:endParaRPr lang="en-US" dirty="0"/>
          </a:p>
        </p:txBody>
      </p:sp>
      <p:pic>
        <p:nvPicPr>
          <p:cNvPr id="7170" name="Picture 2" descr="http://specialedpost.com/wp-content/uploads/2013/02/i_use_to_have_dyslexia_black_text_mousepad-p144891280524448469envq7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055" y="2477293"/>
            <a:ext cx="36576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655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Because the abbreviate </a:t>
            </a:r>
            <a:r>
              <a:rPr lang="en-US" dirty="0" smtClean="0"/>
              <a:t>Web </a:t>
            </a:r>
            <a:r>
              <a:rPr lang="en-US" dirty="0" smtClean="0"/>
              <a:t>Ontology Language as OWL.</a:t>
            </a:r>
            <a:endParaRPr lang="en-US" dirty="0"/>
          </a:p>
        </p:txBody>
      </p:sp>
      <p:sp>
        <p:nvSpPr>
          <p:cNvPr id="3" name="Content Placeholder 2"/>
          <p:cNvSpPr>
            <a:spLocks noGrp="1"/>
          </p:cNvSpPr>
          <p:nvPr>
            <p:ph idx="1"/>
          </p:nvPr>
        </p:nvSpPr>
        <p:spPr/>
        <p:txBody>
          <a:bodyPr/>
          <a:lstStyle/>
          <a:p>
            <a:r>
              <a:rPr lang="en-US" dirty="0" smtClean="0"/>
              <a:t>How do we know that OWL is a plot to slow down the Internet?</a:t>
            </a:r>
            <a:endParaRPr lang="en-US" dirty="0"/>
          </a:p>
        </p:txBody>
      </p:sp>
      <p:pic>
        <p:nvPicPr>
          <p:cNvPr id="6146" name="Picture 2" descr="http://blog.tdstelecom.com/wp-content/uploads/2013/07/slowinter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454" y="2505868"/>
            <a:ext cx="5239385" cy="432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58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Because they use Turtle</a:t>
            </a:r>
            <a:endParaRPr lang="en-US" dirty="0"/>
          </a:p>
        </p:txBody>
      </p:sp>
      <p:sp>
        <p:nvSpPr>
          <p:cNvPr id="3" name="Content Placeholder 2"/>
          <p:cNvSpPr>
            <a:spLocks noGrp="1"/>
          </p:cNvSpPr>
          <p:nvPr>
            <p:ph idx="1"/>
          </p:nvPr>
        </p:nvSpPr>
        <p:spPr>
          <a:xfrm>
            <a:off x="838200" y="1825625"/>
            <a:ext cx="6568439" cy="4351338"/>
          </a:xfrm>
        </p:spPr>
        <p:txBody>
          <a:bodyPr/>
          <a:lstStyle/>
          <a:p>
            <a:r>
              <a:rPr lang="en-US" dirty="0" smtClean="0"/>
              <a:t>Did you hear that China is using trained dogs, monkeys and turtles to make down sleeping bags?  NSA says they know what the monkeys are doing  but when asked about the others they said….</a:t>
            </a:r>
            <a:endParaRPr lang="en-US" dirty="0"/>
          </a:p>
        </p:txBody>
      </p:sp>
      <p:pic>
        <p:nvPicPr>
          <p:cNvPr id="5122" name="Picture 2" descr="http://www.intropsych.com/ch08_animals/08racc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6639" y="645144"/>
            <a:ext cx="4331335" cy="450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45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393</Words>
  <Application>Microsoft Office PowerPoint</Application>
  <PresentationFormat>Widescreen</PresentationFormat>
  <Paragraphs>36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  GeoVoCamp Humor Nov. 2013</vt:lpstr>
      <vt:lpstr>Top Candidates</vt:lpstr>
      <vt:lpstr>Because they are afraid of making commitments.  </vt:lpstr>
      <vt:lpstr>N3</vt:lpstr>
      <vt:lpstr>Domain Expert – Look a stream, lets follow it… Ontologsist – Look, a stream exists. LOD – Did you know that every stream has an end point?</vt:lpstr>
      <vt:lpstr>PowerPoint Presentation</vt:lpstr>
      <vt:lpstr>De-reference</vt:lpstr>
      <vt:lpstr>Because the abbreviate Web Ontology Language as OWL.</vt:lpstr>
      <vt:lpstr>Because they use Turtle</vt:lpstr>
      <vt:lpstr>I don’t know, but it’s turtles are all weighing down.</vt:lpstr>
      <vt:lpstr>Because they don’t give a Hoot.</vt:lpstr>
      <vt:lpstr>The OD-Pee</vt:lpstr>
      <vt:lpstr>He only formalized the classes but no punchline was entailed.</vt:lpstr>
      <vt:lpstr>What’s a Endurant then a Perdurant, then an Endurant then a Perdurant</vt:lpstr>
      <vt:lpstr>The Info Family has 3 children. The youngest is called Datum, the middle called Data.  What is the oldest called?</vt:lpstr>
      <vt:lpstr>How did Big Data Get so Big?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GeoVoCamp Humor Nov. 2013</dc:title>
  <dc:creator>Gary Bergcross</dc:creator>
  <cp:lastModifiedBy>Gary Bergcross</cp:lastModifiedBy>
  <cp:revision>17</cp:revision>
  <dcterms:created xsi:type="dcterms:W3CDTF">2013-11-19T02:36:44Z</dcterms:created>
  <dcterms:modified xsi:type="dcterms:W3CDTF">2013-11-19T14:17:44Z</dcterms:modified>
</cp:coreProperties>
</file>