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5" autoAdjust="0"/>
    <p:restoredTop sz="94576" autoAdjust="0"/>
  </p:normalViewPr>
  <p:slideViewPr>
    <p:cSldViewPr>
      <p:cViewPr varScale="1">
        <p:scale>
          <a:sx n="55" d="100"/>
          <a:sy n="55" d="100"/>
        </p:scale>
        <p:origin x="-10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E18E-542C-451B-B72A-ADA2BA9EF8D2}" type="datetimeFigureOut">
              <a:rPr lang="de-DE" smtClean="0"/>
              <a:pPr/>
              <a:t>11/29/12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2D3E-CD46-459E-B856-CABCB4AE8A76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E18E-542C-451B-B72A-ADA2BA9EF8D2}" type="datetimeFigureOut">
              <a:rPr lang="de-DE" smtClean="0"/>
              <a:pPr/>
              <a:t>11/29/12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2D3E-CD46-459E-B856-CABCB4AE8A76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E18E-542C-451B-B72A-ADA2BA9EF8D2}" type="datetimeFigureOut">
              <a:rPr lang="de-DE" smtClean="0"/>
              <a:pPr/>
              <a:t>11/29/12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2D3E-CD46-459E-B856-CABCB4AE8A76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E18E-542C-451B-B72A-ADA2BA9EF8D2}" type="datetimeFigureOut">
              <a:rPr lang="de-DE" smtClean="0"/>
              <a:pPr/>
              <a:t>11/29/12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2D3E-CD46-459E-B856-CABCB4AE8A76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E18E-542C-451B-B72A-ADA2BA9EF8D2}" type="datetimeFigureOut">
              <a:rPr lang="de-DE" smtClean="0"/>
              <a:pPr/>
              <a:t>11/29/12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2D3E-CD46-459E-B856-CABCB4AE8A76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E18E-542C-451B-B72A-ADA2BA9EF8D2}" type="datetimeFigureOut">
              <a:rPr lang="de-DE" smtClean="0"/>
              <a:pPr/>
              <a:t>11/29/12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2D3E-CD46-459E-B856-CABCB4AE8A76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E18E-542C-451B-B72A-ADA2BA9EF8D2}" type="datetimeFigureOut">
              <a:rPr lang="de-DE" smtClean="0"/>
              <a:pPr/>
              <a:t>11/29/12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2D3E-CD46-459E-B856-CABCB4AE8A76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E18E-542C-451B-B72A-ADA2BA9EF8D2}" type="datetimeFigureOut">
              <a:rPr lang="de-DE" smtClean="0"/>
              <a:pPr/>
              <a:t>11/29/12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2D3E-CD46-459E-B856-CABCB4AE8A76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E18E-542C-451B-B72A-ADA2BA9EF8D2}" type="datetimeFigureOut">
              <a:rPr lang="de-DE" smtClean="0"/>
              <a:pPr/>
              <a:t>11/29/12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2D3E-CD46-459E-B856-CABCB4AE8A76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E18E-542C-451B-B72A-ADA2BA9EF8D2}" type="datetimeFigureOut">
              <a:rPr lang="de-DE" smtClean="0"/>
              <a:pPr/>
              <a:t>11/29/12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2D3E-CD46-459E-B856-CABCB4AE8A76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E18E-542C-451B-B72A-ADA2BA9EF8D2}" type="datetimeFigureOut">
              <a:rPr lang="de-DE" smtClean="0"/>
              <a:pPr/>
              <a:t>11/29/12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2D3E-CD46-459E-B856-CABCB4AE8A76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0E18E-542C-451B-B72A-ADA2BA9EF8D2}" type="datetimeFigureOut">
              <a:rPr lang="de-DE" smtClean="0"/>
              <a:pPr/>
              <a:t>11/29/12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D2D3E-CD46-459E-B856-CABCB4AE8A76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995936" y="4365104"/>
            <a:ext cx="2520280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Segment</a:t>
            </a:r>
            <a:endParaRPr lang="de-DE" dirty="0"/>
          </a:p>
        </p:txBody>
      </p:sp>
      <p:sp>
        <p:nvSpPr>
          <p:cNvPr id="3" name="Ellipse 2"/>
          <p:cNvSpPr/>
          <p:nvPr/>
        </p:nvSpPr>
        <p:spPr>
          <a:xfrm>
            <a:off x="5724128" y="5733256"/>
            <a:ext cx="331236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Physical</a:t>
            </a:r>
            <a:r>
              <a:rPr lang="de-DE" dirty="0" smtClean="0"/>
              <a:t> Link</a:t>
            </a:r>
            <a:endParaRPr lang="de-DE" dirty="0"/>
          </a:p>
        </p:txBody>
      </p:sp>
      <p:sp>
        <p:nvSpPr>
          <p:cNvPr id="8" name="Ellipse 7"/>
          <p:cNvSpPr/>
          <p:nvPr/>
        </p:nvSpPr>
        <p:spPr>
          <a:xfrm>
            <a:off x="6300192" y="1412776"/>
            <a:ext cx="136815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Position</a:t>
            </a:r>
            <a:endParaRPr lang="de-DE" dirty="0"/>
          </a:p>
        </p:txBody>
      </p:sp>
      <p:sp>
        <p:nvSpPr>
          <p:cNvPr id="10" name="Ellipse 9"/>
          <p:cNvSpPr/>
          <p:nvPr/>
        </p:nvSpPr>
        <p:spPr>
          <a:xfrm>
            <a:off x="3419872" y="2492896"/>
            <a:ext cx="208823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Fix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458294" y="188640"/>
            <a:ext cx="40579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dirty="0" smtClean="0"/>
              <a:t>Pattern </a:t>
            </a:r>
            <a:r>
              <a:rPr lang="de-DE" sz="3200" dirty="0" err="1" smtClean="0"/>
              <a:t>for</a:t>
            </a:r>
            <a:r>
              <a:rPr lang="de-DE" sz="3200" dirty="0"/>
              <a:t> </a:t>
            </a:r>
            <a:r>
              <a:rPr lang="de-DE" sz="3200" dirty="0" err="1" smtClean="0"/>
              <a:t>Trajectories</a:t>
            </a:r>
            <a:endParaRPr lang="de-DE" sz="3200" dirty="0"/>
          </a:p>
        </p:txBody>
      </p:sp>
      <p:cxnSp>
        <p:nvCxnSpPr>
          <p:cNvPr id="17" name="Gewinkelte Verbindung 16"/>
          <p:cNvCxnSpPr>
            <a:stCxn id="10" idx="6"/>
            <a:endCxn id="8" idx="2"/>
          </p:cNvCxnSpPr>
          <p:nvPr/>
        </p:nvCxnSpPr>
        <p:spPr>
          <a:xfrm flipV="1">
            <a:off x="5508104" y="1664804"/>
            <a:ext cx="792088" cy="11161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winkelte Verbindung 21"/>
          <p:cNvCxnSpPr>
            <a:stCxn id="2" idx="1"/>
            <a:endCxn id="10" idx="4"/>
          </p:cNvCxnSpPr>
          <p:nvPr/>
        </p:nvCxnSpPr>
        <p:spPr>
          <a:xfrm rot="5400000" flipH="1" flipV="1">
            <a:off x="3708434" y="3725549"/>
            <a:ext cx="1412143" cy="989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e 36"/>
          <p:cNvSpPr/>
          <p:nvPr/>
        </p:nvSpPr>
        <p:spPr>
          <a:xfrm>
            <a:off x="395536" y="1988840"/>
            <a:ext cx="122413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Source</a:t>
            </a:r>
            <a:endParaRPr lang="de-DE" dirty="0"/>
          </a:p>
        </p:txBody>
      </p:sp>
      <p:cxnSp>
        <p:nvCxnSpPr>
          <p:cNvPr id="47" name="Gewinkelte Verbindung 46"/>
          <p:cNvCxnSpPr>
            <a:stCxn id="37" idx="4"/>
            <a:endCxn id="10" idx="2"/>
          </p:cNvCxnSpPr>
          <p:nvPr/>
        </p:nvCxnSpPr>
        <p:spPr>
          <a:xfrm rot="16200000" flipH="1">
            <a:off x="2069722" y="1430778"/>
            <a:ext cx="288032" cy="2412268"/>
          </a:xfrm>
          <a:prstGeom prst="bentConnector2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Ellipse 57"/>
          <p:cNvSpPr/>
          <p:nvPr/>
        </p:nvSpPr>
        <p:spPr>
          <a:xfrm>
            <a:off x="2664296" y="5661248"/>
            <a:ext cx="2051720" cy="6573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Trajectory</a:t>
            </a:r>
            <a:endParaRPr lang="de-DE" dirty="0"/>
          </a:p>
        </p:txBody>
      </p:sp>
      <p:cxnSp>
        <p:nvCxnSpPr>
          <p:cNvPr id="74" name="Form 73"/>
          <p:cNvCxnSpPr>
            <a:stCxn id="2" idx="4"/>
            <a:endCxn id="3" idx="0"/>
          </p:cNvCxnSpPr>
          <p:nvPr/>
        </p:nvCxnSpPr>
        <p:spPr>
          <a:xfrm rot="16200000" flipH="1">
            <a:off x="6030162" y="4383106"/>
            <a:ext cx="576064" cy="2124236"/>
          </a:xfrm>
          <a:prstGeom prst="bentConnector3">
            <a:avLst>
              <a:gd name="adj1" fmla="val 862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winkelte Verbindung 16"/>
          <p:cNvCxnSpPr>
            <a:stCxn id="10" idx="6"/>
            <a:endCxn id="46" idx="2"/>
          </p:cNvCxnSpPr>
          <p:nvPr/>
        </p:nvCxnSpPr>
        <p:spPr>
          <a:xfrm>
            <a:off x="5508104" y="2780928"/>
            <a:ext cx="1512168" cy="39604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Ellipse 7"/>
          <p:cNvSpPr/>
          <p:nvPr/>
        </p:nvSpPr>
        <p:spPr>
          <a:xfrm>
            <a:off x="7020272" y="2924944"/>
            <a:ext cx="187220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POI</a:t>
            </a:r>
          </a:p>
        </p:txBody>
      </p:sp>
      <p:sp>
        <p:nvSpPr>
          <p:cNvPr id="52" name="Ellipse 7"/>
          <p:cNvSpPr/>
          <p:nvPr/>
        </p:nvSpPr>
        <p:spPr>
          <a:xfrm>
            <a:off x="1979712" y="1052736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OWLTime</a:t>
            </a:r>
            <a:r>
              <a:rPr lang="de-DE" dirty="0" smtClean="0"/>
              <a:t>: Temporal Thing</a:t>
            </a:r>
            <a:endParaRPr lang="de-DE" dirty="0"/>
          </a:p>
        </p:txBody>
      </p:sp>
      <p:cxnSp>
        <p:nvCxnSpPr>
          <p:cNvPr id="53" name="Gewinkelte Verbindung 46"/>
          <p:cNvCxnSpPr>
            <a:stCxn id="52" idx="4"/>
            <a:endCxn id="10" idx="1"/>
          </p:cNvCxnSpPr>
          <p:nvPr/>
        </p:nvCxnSpPr>
        <p:spPr>
          <a:xfrm rot="16200000" flipH="1">
            <a:off x="3152556" y="2004128"/>
            <a:ext cx="732435" cy="413826"/>
          </a:xfrm>
          <a:prstGeom prst="bentConnector3">
            <a:avLst>
              <a:gd name="adj1" fmla="val 50000"/>
            </a:avLst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winkelte Verbindung 21"/>
          <p:cNvCxnSpPr>
            <a:stCxn id="2" idx="7"/>
            <a:endCxn id="10" idx="5"/>
          </p:cNvCxnSpPr>
          <p:nvPr/>
        </p:nvCxnSpPr>
        <p:spPr>
          <a:xfrm rot="16200000" flipV="1">
            <a:off x="4926457" y="3260430"/>
            <a:ext cx="1496506" cy="9448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winkelte Verbindung 21"/>
          <p:cNvCxnSpPr>
            <a:stCxn id="10" idx="0"/>
            <a:endCxn id="10" idx="7"/>
          </p:cNvCxnSpPr>
          <p:nvPr/>
        </p:nvCxnSpPr>
        <p:spPr>
          <a:xfrm rot="16200000" flipH="1">
            <a:off x="4790957" y="2165926"/>
            <a:ext cx="84363" cy="738302"/>
          </a:xfrm>
          <a:prstGeom prst="bentConnector3">
            <a:avLst>
              <a:gd name="adj1" fmla="val -27097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feld 50"/>
          <p:cNvSpPr txBox="1"/>
          <p:nvPr/>
        </p:nvSpPr>
        <p:spPr>
          <a:xfrm>
            <a:off x="3275856" y="1916832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err="1" smtClean="0">
                <a:latin typeface="Courier New"/>
                <a:cs typeface="Courier New"/>
              </a:rPr>
              <a:t>recordedAt</a:t>
            </a:r>
            <a:endParaRPr lang="de-DE" sz="1200" dirty="0" smtClean="0">
              <a:latin typeface="Courier New"/>
              <a:cs typeface="Courier New"/>
            </a:endParaRPr>
          </a:p>
        </p:txBody>
      </p:sp>
      <p:sp>
        <p:nvSpPr>
          <p:cNvPr id="118" name="Textfeld 50"/>
          <p:cNvSpPr txBox="1"/>
          <p:nvPr/>
        </p:nvSpPr>
        <p:spPr>
          <a:xfrm>
            <a:off x="4499992" y="1999873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err="1" smtClean="0">
                <a:latin typeface="Courier New"/>
                <a:cs typeface="Courier New"/>
              </a:rPr>
              <a:t>hasNext</a:t>
            </a:r>
            <a:endParaRPr lang="de-DE" sz="1200" dirty="0" smtClean="0">
              <a:latin typeface="Courier New"/>
              <a:cs typeface="Courier New"/>
            </a:endParaRPr>
          </a:p>
        </p:txBody>
      </p:sp>
      <p:sp>
        <p:nvSpPr>
          <p:cNvPr id="119" name="Textfeld 50"/>
          <p:cNvSpPr txBox="1"/>
          <p:nvPr/>
        </p:nvSpPr>
        <p:spPr>
          <a:xfrm>
            <a:off x="5076056" y="134076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err="1" smtClean="0">
                <a:latin typeface="Courier New"/>
                <a:cs typeface="Courier New"/>
              </a:rPr>
              <a:t>hasPosition</a:t>
            </a:r>
            <a:endParaRPr lang="de-DE" sz="1200" dirty="0" smtClean="0">
              <a:latin typeface="Courier New"/>
              <a:cs typeface="Courier New"/>
            </a:endParaRPr>
          </a:p>
        </p:txBody>
      </p:sp>
      <p:sp>
        <p:nvSpPr>
          <p:cNvPr id="121" name="Textfeld 50"/>
          <p:cNvSpPr txBox="1"/>
          <p:nvPr/>
        </p:nvSpPr>
        <p:spPr>
          <a:xfrm>
            <a:off x="5868144" y="285293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err="1" smtClean="0">
                <a:latin typeface="Courier New"/>
                <a:cs typeface="Courier New"/>
              </a:rPr>
              <a:t>isAt</a:t>
            </a:r>
            <a:endParaRPr lang="de-DE" sz="1200" dirty="0" smtClean="0">
              <a:latin typeface="Courier New"/>
              <a:cs typeface="Courier New"/>
            </a:endParaRPr>
          </a:p>
        </p:txBody>
      </p:sp>
      <p:sp>
        <p:nvSpPr>
          <p:cNvPr id="122" name="Textfeld 50"/>
          <p:cNvSpPr txBox="1"/>
          <p:nvPr/>
        </p:nvSpPr>
        <p:spPr>
          <a:xfrm>
            <a:off x="2843808" y="3717032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err="1" smtClean="0">
                <a:latin typeface="Courier New"/>
                <a:cs typeface="Courier New"/>
              </a:rPr>
              <a:t>isStartingPoint</a:t>
            </a:r>
            <a:endParaRPr lang="de-DE" sz="1200" dirty="0" smtClean="0">
              <a:latin typeface="Courier New"/>
              <a:cs typeface="Courier New"/>
            </a:endParaRPr>
          </a:p>
        </p:txBody>
      </p:sp>
      <p:sp>
        <p:nvSpPr>
          <p:cNvPr id="123" name="Textfeld 50"/>
          <p:cNvSpPr txBox="1"/>
          <p:nvPr/>
        </p:nvSpPr>
        <p:spPr>
          <a:xfrm>
            <a:off x="5220072" y="3429000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 smtClean="0">
                <a:latin typeface="Courier New"/>
                <a:cs typeface="Courier New"/>
              </a:rPr>
              <a:t>isEndPoint</a:t>
            </a:r>
            <a:endParaRPr lang="de-DE" sz="1200" dirty="0" smtClean="0">
              <a:latin typeface="Courier New"/>
              <a:cs typeface="Courier New"/>
            </a:endParaRPr>
          </a:p>
        </p:txBody>
      </p:sp>
      <p:sp>
        <p:nvSpPr>
          <p:cNvPr id="124" name="Textfeld 50"/>
          <p:cNvSpPr txBox="1"/>
          <p:nvPr/>
        </p:nvSpPr>
        <p:spPr>
          <a:xfrm>
            <a:off x="1691680" y="2503929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err="1" smtClean="0">
                <a:latin typeface="Courier New"/>
                <a:cs typeface="Courier New"/>
              </a:rPr>
              <a:t>recordedBy</a:t>
            </a:r>
            <a:endParaRPr lang="de-DE" sz="1200" dirty="0" smtClean="0">
              <a:latin typeface="Courier New"/>
              <a:cs typeface="Courier New"/>
            </a:endParaRPr>
          </a:p>
        </p:txBody>
      </p:sp>
      <p:sp>
        <p:nvSpPr>
          <p:cNvPr id="133" name="Textfeld 50"/>
          <p:cNvSpPr txBox="1"/>
          <p:nvPr/>
        </p:nvSpPr>
        <p:spPr>
          <a:xfrm rot="10800000" flipV="1">
            <a:off x="2267744" y="4376136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err="1" smtClean="0">
                <a:latin typeface="Courier New"/>
                <a:cs typeface="Courier New"/>
              </a:rPr>
              <a:t>hasMovingObject</a:t>
            </a:r>
            <a:endParaRPr lang="de-DE" sz="1200" dirty="0" smtClean="0">
              <a:latin typeface="Courier New"/>
              <a:cs typeface="Courier New"/>
            </a:endParaRPr>
          </a:p>
        </p:txBody>
      </p:sp>
      <p:sp>
        <p:nvSpPr>
          <p:cNvPr id="136" name="Textfeld 50"/>
          <p:cNvSpPr txBox="1"/>
          <p:nvPr/>
        </p:nvSpPr>
        <p:spPr>
          <a:xfrm>
            <a:off x="5292080" y="5373216"/>
            <a:ext cx="1440160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 smtClean="0">
                <a:latin typeface="Courier New"/>
                <a:cs typeface="Courier New"/>
              </a:rPr>
              <a:t>correspondsTo</a:t>
            </a:r>
            <a:endParaRPr lang="de-DE" sz="1200" dirty="0" smtClean="0">
              <a:latin typeface="Courier New"/>
              <a:cs typeface="Courier New"/>
            </a:endParaRPr>
          </a:p>
        </p:txBody>
      </p:sp>
      <p:sp>
        <p:nvSpPr>
          <p:cNvPr id="35" name="Ellipse 57"/>
          <p:cNvSpPr/>
          <p:nvPr/>
        </p:nvSpPr>
        <p:spPr>
          <a:xfrm>
            <a:off x="35496" y="4437112"/>
            <a:ext cx="223224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MovingObject</a:t>
            </a:r>
            <a:endParaRPr lang="de-DE" dirty="0"/>
          </a:p>
        </p:txBody>
      </p:sp>
      <p:cxnSp>
        <p:nvCxnSpPr>
          <p:cNvPr id="48" name="Gewinkelte Verbindung 12"/>
          <p:cNvCxnSpPr>
            <a:stCxn id="3" idx="2"/>
            <a:endCxn id="3" idx="3"/>
          </p:cNvCxnSpPr>
          <p:nvPr/>
        </p:nvCxnSpPr>
        <p:spPr>
          <a:xfrm rot="10800000" flipH="1" flipV="1">
            <a:off x="5724127" y="6021287"/>
            <a:ext cx="485085" cy="203669"/>
          </a:xfrm>
          <a:prstGeom prst="bentConnector4">
            <a:avLst>
              <a:gd name="adj1" fmla="val -47126"/>
              <a:gd name="adj2" fmla="val 25366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feld 50"/>
          <p:cNvSpPr txBox="1"/>
          <p:nvPr/>
        </p:nvSpPr>
        <p:spPr>
          <a:xfrm>
            <a:off x="5508104" y="6536377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err="1" smtClean="0">
                <a:latin typeface="Courier New"/>
                <a:cs typeface="Courier New"/>
              </a:rPr>
              <a:t>connect</a:t>
            </a:r>
            <a:endParaRPr lang="de-DE" sz="1200" dirty="0" smtClean="0">
              <a:latin typeface="Courier New"/>
              <a:cs typeface="Courier New"/>
            </a:endParaRPr>
          </a:p>
        </p:txBody>
      </p:sp>
      <p:cxnSp>
        <p:nvCxnSpPr>
          <p:cNvPr id="59" name="Gewinkelte Verbindung 12"/>
          <p:cNvCxnSpPr>
            <a:stCxn id="2" idx="2"/>
            <a:endCxn id="35" idx="6"/>
          </p:cNvCxnSpPr>
          <p:nvPr/>
        </p:nvCxnSpPr>
        <p:spPr>
          <a:xfrm rot="10800000">
            <a:off x="2267744" y="4761148"/>
            <a:ext cx="1728192" cy="12700"/>
          </a:xfrm>
          <a:prstGeom prst="bentConnector3">
            <a:avLst>
              <a:gd name="adj1" fmla="val 50000"/>
            </a:avLst>
          </a:prstGeom>
          <a:ln w="9525" cmpd="sng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feld 50"/>
          <p:cNvSpPr txBox="1"/>
          <p:nvPr/>
        </p:nvSpPr>
        <p:spPr>
          <a:xfrm>
            <a:off x="3635896" y="5085184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err="1" smtClean="0">
                <a:latin typeface="Courier New"/>
                <a:cs typeface="Courier New"/>
              </a:rPr>
              <a:t>partOf</a:t>
            </a:r>
            <a:endParaRPr lang="de-DE" sz="1200" dirty="0" smtClean="0">
              <a:latin typeface="Courier New"/>
              <a:cs typeface="Courier New"/>
            </a:endParaRPr>
          </a:p>
        </p:txBody>
      </p:sp>
      <p:cxnSp>
        <p:nvCxnSpPr>
          <p:cNvPr id="111" name="Gewinkelte Verbindung 12"/>
          <p:cNvCxnSpPr>
            <a:stCxn id="2" idx="6"/>
            <a:endCxn id="2" idx="5"/>
          </p:cNvCxnSpPr>
          <p:nvPr/>
        </p:nvCxnSpPr>
        <p:spPr>
          <a:xfrm flipH="1">
            <a:off x="6147130" y="4761148"/>
            <a:ext cx="369086" cy="280045"/>
          </a:xfrm>
          <a:prstGeom prst="bentConnector4">
            <a:avLst>
              <a:gd name="adj1" fmla="val -262241"/>
              <a:gd name="adj2" fmla="val 14858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feld 50"/>
          <p:cNvSpPr txBox="1"/>
          <p:nvPr/>
        </p:nvSpPr>
        <p:spPr>
          <a:xfrm>
            <a:off x="6588224" y="4437112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>
                <a:latin typeface="Courier New"/>
                <a:cs typeface="Courier New"/>
              </a:rPr>
              <a:t>h</a:t>
            </a:r>
            <a:r>
              <a:rPr lang="es-ES" sz="1200" dirty="0" err="1" smtClean="0">
                <a:latin typeface="Courier New"/>
                <a:cs typeface="Courier New"/>
              </a:rPr>
              <a:t>asPart</a:t>
            </a:r>
            <a:endParaRPr lang="de-DE" sz="1200" dirty="0" smtClean="0">
              <a:latin typeface="Courier New"/>
              <a:cs typeface="Courier New"/>
            </a:endParaRPr>
          </a:p>
        </p:txBody>
      </p:sp>
      <p:cxnSp>
        <p:nvCxnSpPr>
          <p:cNvPr id="134" name="Gewinkelte Verbindung 21"/>
          <p:cNvCxnSpPr>
            <a:stCxn id="2" idx="3"/>
            <a:endCxn id="58" idx="0"/>
          </p:cNvCxnSpPr>
          <p:nvPr/>
        </p:nvCxnSpPr>
        <p:spPr>
          <a:xfrm rot="5400000">
            <a:off x="3717562" y="5013787"/>
            <a:ext cx="620055" cy="6748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28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Larissa-Design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Simon Scheider</dc:creator>
  <cp:lastModifiedBy>Mike Dean</cp:lastModifiedBy>
  <cp:revision>84</cp:revision>
  <dcterms:created xsi:type="dcterms:W3CDTF">2012-09-16T15:07:31Z</dcterms:created>
  <dcterms:modified xsi:type="dcterms:W3CDTF">2012-11-29T22:07:45Z</dcterms:modified>
</cp:coreProperties>
</file>