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74" r:id="rId4"/>
    <p:sldId id="260" r:id="rId5"/>
    <p:sldId id="275" r:id="rId6"/>
    <p:sldId id="276" r:id="rId7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2261" autoAdjust="0"/>
  </p:normalViewPr>
  <p:slideViewPr>
    <p:cSldViewPr showGuides="1">
      <p:cViewPr varScale="1">
        <p:scale>
          <a:sx n="44" d="100"/>
          <a:sy n="44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3193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3193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472CFCB7-AAFD-45D9-B19E-892C1FFBD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193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69" y="3335494"/>
            <a:ext cx="7448963" cy="316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193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2ED4CA77-FB2D-44BF-B7DE-51A4B2FCC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83E0D-5012-423E-8F93-A8FF073BE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B0B9-36F7-4E68-9D63-E27017641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2FBA-5055-410E-B555-66A168E48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BE21-B561-4292-A008-C4E802608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D8C5-2315-47C9-ADA1-69198D7D5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3628-A39E-4258-A53D-6FB79F44A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AE5F-167F-4857-BC1B-46A2D19A6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C863-C6A6-435F-AF4A-3F8DF62F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F861-8231-4D74-BAAD-3ABD08B45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8300-F709-4EC4-9AA1-58F92BE3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D0B0D-E180-4829-9ED0-BEB1D2B15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6B109D-13C2-4A18-8182-50EE7275C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022350"/>
            <a:ext cx="91440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ontolog_ico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0"/>
            <a:ext cx="13716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CF9B1-0CC9-4B7A-862A-F6BE34755264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" descr="ontolog_icon"/>
          <p:cNvPicPr>
            <a:picLocks noChangeAspect="1" noChangeArrowheads="1"/>
          </p:cNvPicPr>
          <p:nvPr/>
        </p:nvPicPr>
        <p:blipFill>
          <a:blip r:embed="rId2" cstate="print">
            <a:lum bright="-12000" contrast="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Ontology 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Summit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Track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</a:rPr>
              <a:t>Finding the Scope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Terry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Longstreth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Todd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Schneider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914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24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410200"/>
          </a:xfrm>
        </p:spPr>
        <p:txBody>
          <a:bodyPr/>
          <a:lstStyle/>
          <a:p>
            <a:pPr marL="52388" indent="-52388" eaLnBrk="1" hangingPunct="1">
              <a:buFontTx/>
              <a:buNone/>
              <a:defRPr/>
            </a:pPr>
            <a:r>
              <a:rPr lang="en-US" sz="2400" dirty="0" smtClean="0"/>
              <a:t>The intent is to explore, clarify, and identify gaps, practical and theoretical, in the of evaluation of ontology from a systems perspective using the paradigm of </a:t>
            </a:r>
            <a:r>
              <a:rPr lang="en-US" sz="2400" dirty="0" err="1" smtClean="0"/>
              <a:t>blackbox</a:t>
            </a:r>
            <a:r>
              <a:rPr lang="en-US" sz="2400" dirty="0" smtClean="0"/>
              <a:t> evaluation. 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2000" dirty="0" smtClean="0"/>
              <a:t>Extrinsic aspects of ontology evaluation includes subjective factors, measures or metrics, and the range of values of quantifiable attributes. </a:t>
            </a:r>
          </a:p>
          <a:p>
            <a:pPr eaLnBrk="1" hangingPunct="1">
              <a:defRPr/>
            </a:pPr>
            <a:r>
              <a:rPr lang="en-US" sz="2000" dirty="0" smtClean="0"/>
              <a:t>In a systems context evaluations are derived from examination of inputs or stimuli (to the </a:t>
            </a:r>
            <a:r>
              <a:rPr lang="en-US" sz="2000" dirty="0" err="1" smtClean="0"/>
              <a:t>blackbox</a:t>
            </a:r>
            <a:r>
              <a:rPr lang="en-US" sz="2000" dirty="0" smtClean="0"/>
              <a:t>) and the outputs or externally measurable attributes or behaviors, where those behaviors are controlled or influenced by an ontology.</a:t>
            </a:r>
            <a:endParaRPr lang="en-US" sz="1000" dirty="0" smtClean="0"/>
          </a:p>
          <a:p>
            <a:pPr eaLnBrk="1" hangingPunct="1">
              <a:defRPr/>
            </a:pPr>
            <a:r>
              <a:rPr lang="en-US" sz="2000" dirty="0" smtClean="0"/>
              <a:t>The ontology in question may be fully embedded/encapsulated within an entity or system, or may be externally accessible (and potentially shared) among multiple entities or systems. </a:t>
            </a:r>
          </a:p>
          <a:p>
            <a:pPr eaLnBrk="1" hangingPunct="1">
              <a:defRPr/>
            </a:pPr>
            <a:r>
              <a:rPr lang="en-US" sz="2000" dirty="0" smtClean="0"/>
              <a:t>The separation of system or entity behaviors which are not governed by an ontology must be accounted for in any ontology evaluation process.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78E33-7DD2-4FC6-B79C-F36274B88E7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Extrinsic Aspects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interoperability among ontologies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requirements and their verification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how metrics can be derived from requirements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how 'good' requirements relevant to ontology can be crafted 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fitness for purpose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query performance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relevant relational database evaluation methods, metrics and techniques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differences in evaluation among an ontology and instance data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how evaluation metrics can be derived from examination of test inputs or stimuli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how evaluations can be used to revise requirements</a:t>
            </a:r>
          </a:p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smtClean="0"/>
              <a:t>how evaluations can be used to correct an ontology  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717C8-9F6D-4A1C-A19B-FA342F5DFD1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8D89EB-CB6C-4749-9EDF-37A121329D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123825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Blackbox Boundaries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1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Where are the boundaries of the ‘</a:t>
            </a:r>
            <a:r>
              <a:rPr lang="en-US" dirty="0" err="1" smtClean="0"/>
              <a:t>blackbox</a:t>
            </a:r>
            <a:r>
              <a:rPr lang="en-US" dirty="0" smtClean="0"/>
              <a:t>’?</a:t>
            </a:r>
          </a:p>
          <a:p>
            <a:pPr lvl="1" eaLnBrk="1" hangingPunct="1"/>
            <a:r>
              <a:rPr lang="en-US" dirty="0" smtClean="0"/>
              <a:t>User level</a:t>
            </a:r>
          </a:p>
          <a:p>
            <a:pPr lvl="1" eaLnBrk="1" hangingPunct="1"/>
            <a:r>
              <a:rPr lang="en-US" dirty="0" smtClean="0"/>
              <a:t>System level</a:t>
            </a:r>
          </a:p>
          <a:p>
            <a:pPr lvl="1" eaLnBrk="1" hangingPunct="1"/>
            <a:r>
              <a:rPr lang="en-US" dirty="0" smtClean="0"/>
              <a:t>Sub-System level</a:t>
            </a:r>
          </a:p>
          <a:p>
            <a:pPr lvl="1" eaLnBrk="1" hangingPunct="1"/>
            <a:r>
              <a:rPr lang="en-US" dirty="0" smtClean="0"/>
              <a:t>Component level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What are the contexts of the </a:t>
            </a:r>
            <a:r>
              <a:rPr lang="en-US" dirty="0" err="1" smtClean="0"/>
              <a:t>blackbox</a:t>
            </a:r>
            <a:r>
              <a:rPr lang="en-US" dirty="0" smtClean="0"/>
              <a:t> or it boundaries?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7637"/>
            <a:ext cx="8915400" cy="4906963"/>
          </a:xfrm>
        </p:spPr>
        <p:txBody>
          <a:bodyPr/>
          <a:lstStyle/>
          <a:p>
            <a:r>
              <a:rPr lang="en-US" sz="2800" i="1" dirty="0" smtClean="0"/>
              <a:t>Evaluation Dimensions, A Few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Dimensionality of Evaluation Context for Ontologies, </a:t>
            </a:r>
            <a:r>
              <a:rPr lang="en-US" sz="2800" dirty="0" smtClean="0"/>
              <a:t>Hans Polzer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Black Box Testing Paradigm in the Lifecycle, </a:t>
            </a:r>
            <a:r>
              <a:rPr lang="en-US" sz="2800" dirty="0" smtClean="0"/>
              <a:t>Mary Balboni, Doug </a:t>
            </a:r>
            <a:r>
              <a:rPr lang="en-US" sz="2800" dirty="0" err="1" smtClean="0"/>
              <a:t>Toppin</a:t>
            </a:r>
            <a:r>
              <a:rPr lang="en-US" sz="2800" dirty="0" smtClean="0"/>
              <a:t>,  </a:t>
            </a:r>
            <a:r>
              <a:rPr lang="en-US" sz="2800" dirty="0" err="1" smtClean="0"/>
              <a:t>Thanh</a:t>
            </a:r>
            <a:r>
              <a:rPr lang="en-US" sz="2800" dirty="0" smtClean="0"/>
              <a:t>-Van Tran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A Methodology for the Development and Verification of Expressive Ontologies</a:t>
            </a:r>
            <a:r>
              <a:rPr lang="en-US" sz="2800" dirty="0" smtClean="0"/>
              <a:t>, Megan Katsumi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EBE21-B561-4292-A008-C4E8026085A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334000"/>
          </a:xfrm>
        </p:spPr>
        <p:txBody>
          <a:bodyPr/>
          <a:lstStyle/>
          <a:p>
            <a:r>
              <a:rPr lang="en-US" sz="2400" b="1" dirty="0" smtClean="0"/>
              <a:t>Hans Polzer </a:t>
            </a:r>
            <a:r>
              <a:rPr lang="en-US" sz="2400" dirty="0" smtClean="0"/>
              <a:t>- Chair Emeritus, Net-Centric Attributes Functional Team </a:t>
            </a:r>
            <a:r>
              <a:rPr lang="en-US" sz="2400" smtClean="0"/>
              <a:t>&amp; </a:t>
            </a:r>
            <a:r>
              <a:rPr lang="en-US" sz="2400" smtClean="0"/>
              <a:t>Lockheed </a:t>
            </a:r>
            <a:r>
              <a:rPr lang="en-US" sz="2400" smtClean="0"/>
              <a:t>Martin </a:t>
            </a:r>
            <a:r>
              <a:rPr lang="en-US" sz="2400" smtClean="0"/>
              <a:t>Fellow (ret</a:t>
            </a:r>
            <a:r>
              <a:rPr lang="en-US" sz="2400" dirty="0" smtClean="0"/>
              <a:t>.)</a:t>
            </a:r>
          </a:p>
          <a:p>
            <a:r>
              <a:rPr lang="en-US" sz="2400" b="1" dirty="0" smtClean="0"/>
              <a:t>Mary Balboni </a:t>
            </a:r>
            <a:r>
              <a:rPr lang="en-US" sz="2400" dirty="0" smtClean="0"/>
              <a:t>(Raytheon) – Over 30 years in engineering, worked through many </a:t>
            </a:r>
            <a:r>
              <a:rPr lang="en-US" sz="2400" dirty="0" err="1" smtClean="0"/>
              <a:t>ifecycles</a:t>
            </a:r>
            <a:r>
              <a:rPr lang="en-US" sz="2400" dirty="0" smtClean="0"/>
              <a:t> of large systems</a:t>
            </a:r>
          </a:p>
          <a:p>
            <a:r>
              <a:rPr lang="en-US" sz="2400" b="1" dirty="0" smtClean="0"/>
              <a:t>Doug </a:t>
            </a:r>
            <a:r>
              <a:rPr lang="en-US" sz="2400" b="1" dirty="0" err="1" smtClean="0"/>
              <a:t>Toppin</a:t>
            </a:r>
            <a:r>
              <a:rPr lang="en-US" sz="2400" b="1" dirty="0" smtClean="0"/>
              <a:t> </a:t>
            </a:r>
            <a:r>
              <a:rPr lang="en-US" sz="2400" dirty="0" smtClean="0"/>
              <a:t>(Raytheon) – Over 30 years in engineering, with recent experience with large scale backend commercial / industry internet provider</a:t>
            </a:r>
          </a:p>
          <a:p>
            <a:r>
              <a:rPr lang="en-US" sz="2400" b="1" dirty="0" err="1" smtClean="0"/>
              <a:t>Thanh</a:t>
            </a:r>
            <a:r>
              <a:rPr lang="en-US" sz="2400" b="1" dirty="0" smtClean="0"/>
              <a:t>-Van Tran </a:t>
            </a:r>
            <a:r>
              <a:rPr lang="en-US" sz="2400" dirty="0" smtClean="0"/>
              <a:t>(Raytheon) – Over 25 years in Database and software engineering, Certified DBA, experience with large scale database systems</a:t>
            </a:r>
          </a:p>
          <a:p>
            <a:r>
              <a:rPr lang="en-US" sz="2400" b="1" dirty="0" smtClean="0"/>
              <a:t>Megan Katsumi </a:t>
            </a:r>
            <a:r>
              <a:rPr lang="en-US" sz="2400" dirty="0" smtClean="0"/>
              <a:t>(University of Toronto) - Doctoral student of Michael Gruninger.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EBE21-B561-4292-A008-C4E8026085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18031</TotalTime>
  <Words>415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Ontology Summit 2013 Track B Finding the Scope  Terry Longstreth Todd Schneider </vt:lpstr>
      <vt:lpstr>Mission Statement</vt:lpstr>
      <vt:lpstr>Extrinsic Aspects </vt:lpstr>
      <vt:lpstr>Blackbox Boundaries</vt:lpstr>
      <vt:lpstr>Finding the Scope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 Open Ontology Repository Review</dc:title>
  <dc:creator>ts</dc:creator>
  <cp:lastModifiedBy>1023174</cp:lastModifiedBy>
  <cp:revision>176</cp:revision>
  <dcterms:created xsi:type="dcterms:W3CDTF">2009-02-13T02:17:00Z</dcterms:created>
  <dcterms:modified xsi:type="dcterms:W3CDTF">2013-01-24T14:17:35Z</dcterms:modified>
</cp:coreProperties>
</file>