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6" r:id="rId1"/>
    <p:sldMasterId id="2147483848" r:id="rId2"/>
    <p:sldMasterId id="2147483872" r:id="rId3"/>
    <p:sldMasterId id="2147484164" r:id="rId4"/>
    <p:sldMasterId id="2147484176" r:id="rId5"/>
    <p:sldMasterId id="2147484208" r:id="rId6"/>
    <p:sldMasterId id="2147484215" r:id="rId7"/>
    <p:sldMasterId id="2147484227" r:id="rId8"/>
  </p:sldMasterIdLst>
  <p:notesMasterIdLst>
    <p:notesMasterId r:id="rId22"/>
  </p:notesMasterIdLst>
  <p:handoutMasterIdLst>
    <p:handoutMasterId r:id="rId23"/>
  </p:handoutMasterIdLst>
  <p:sldIdLst>
    <p:sldId id="256" r:id="rId9"/>
    <p:sldId id="297" r:id="rId10"/>
    <p:sldId id="294" r:id="rId11"/>
    <p:sldId id="301" r:id="rId12"/>
    <p:sldId id="295" r:id="rId13"/>
    <p:sldId id="302" r:id="rId14"/>
    <p:sldId id="298" r:id="rId15"/>
    <p:sldId id="303" r:id="rId16"/>
    <p:sldId id="305" r:id="rId17"/>
    <p:sldId id="306" r:id="rId18"/>
    <p:sldId id="279" r:id="rId19"/>
    <p:sldId id="293" r:id="rId20"/>
    <p:sldId id="288" r:id="rId21"/>
  </p:sldIdLst>
  <p:sldSz cx="9144000" cy="6858000" type="screen4x3"/>
  <p:notesSz cx="6934200" cy="9220200"/>
  <p:defaultTextStyle>
    <a:defPPr>
      <a:defRPr lang="en-GB"/>
    </a:defPPr>
    <a:lvl1pPr algn="l" defTabSz="457200" rtl="0" fontAlgn="base">
      <a:spcBef>
        <a:spcPct val="0"/>
      </a:spcBef>
      <a:spcAft>
        <a:spcPct val="0"/>
      </a:spcAft>
      <a:buClr>
        <a:srgbClr val="000000"/>
      </a:buClr>
      <a:buSzPct val="100000"/>
      <a:buFont typeface="Times New Roman" pitchFamily="18" charset="0"/>
      <a:defRPr sz="2000" kern="1200">
        <a:solidFill>
          <a:schemeClr val="bg1"/>
        </a:solidFill>
        <a:latin typeface="Arial" charset="0"/>
        <a:ea typeface="SimSun" pitchFamily="2" charset="-122"/>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sz="2000" kern="1200">
        <a:solidFill>
          <a:schemeClr val="bg1"/>
        </a:solidFill>
        <a:latin typeface="Arial" charset="0"/>
        <a:ea typeface="SimSun" pitchFamily="2" charset="-122"/>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sz="2000" kern="1200">
        <a:solidFill>
          <a:schemeClr val="bg1"/>
        </a:solidFill>
        <a:latin typeface="Arial" charset="0"/>
        <a:ea typeface="SimSun" pitchFamily="2" charset="-122"/>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sz="2000" kern="1200">
        <a:solidFill>
          <a:schemeClr val="bg1"/>
        </a:solidFill>
        <a:latin typeface="Arial" charset="0"/>
        <a:ea typeface="SimSun" pitchFamily="2" charset="-122"/>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sz="2000" kern="1200">
        <a:solidFill>
          <a:schemeClr val="bg1"/>
        </a:solidFill>
        <a:latin typeface="Arial" charset="0"/>
        <a:ea typeface="SimSun" pitchFamily="2" charset="-122"/>
        <a:cs typeface="+mn-cs"/>
      </a:defRPr>
    </a:lvl5pPr>
    <a:lvl6pPr marL="2286000" algn="l" defTabSz="914400" rtl="0" eaLnBrk="1" latinLnBrk="0" hangingPunct="1">
      <a:defRPr sz="2000" kern="1200">
        <a:solidFill>
          <a:schemeClr val="bg1"/>
        </a:solidFill>
        <a:latin typeface="Arial" charset="0"/>
        <a:ea typeface="SimSun" pitchFamily="2" charset="-122"/>
        <a:cs typeface="+mn-cs"/>
      </a:defRPr>
    </a:lvl6pPr>
    <a:lvl7pPr marL="2743200" algn="l" defTabSz="914400" rtl="0" eaLnBrk="1" latinLnBrk="0" hangingPunct="1">
      <a:defRPr sz="2000" kern="1200">
        <a:solidFill>
          <a:schemeClr val="bg1"/>
        </a:solidFill>
        <a:latin typeface="Arial" charset="0"/>
        <a:ea typeface="SimSun" pitchFamily="2" charset="-122"/>
        <a:cs typeface="+mn-cs"/>
      </a:defRPr>
    </a:lvl7pPr>
    <a:lvl8pPr marL="3200400" algn="l" defTabSz="914400" rtl="0" eaLnBrk="1" latinLnBrk="0" hangingPunct="1">
      <a:defRPr sz="2000" kern="1200">
        <a:solidFill>
          <a:schemeClr val="bg1"/>
        </a:solidFill>
        <a:latin typeface="Arial" charset="0"/>
        <a:ea typeface="SimSun" pitchFamily="2" charset="-122"/>
        <a:cs typeface="+mn-cs"/>
      </a:defRPr>
    </a:lvl8pPr>
    <a:lvl9pPr marL="3657600" algn="l" defTabSz="914400" rtl="0" eaLnBrk="1" latinLnBrk="0" hangingPunct="1">
      <a:defRPr sz="2000" kern="1200">
        <a:solidFill>
          <a:schemeClr val="bg1"/>
        </a:solidFill>
        <a:latin typeface="Arial"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868FF"/>
    <a:srgbClr val="E7E7FF"/>
    <a:srgbClr val="FFCC00"/>
    <a:srgbClr val="FF0066"/>
    <a:srgbClr val="D2D2F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84" autoAdjust="0"/>
    <p:restoredTop sz="92914" autoAdjust="0"/>
  </p:normalViewPr>
  <p:slideViewPr>
    <p:cSldViewPr>
      <p:cViewPr>
        <p:scale>
          <a:sx n="100" d="100"/>
          <a:sy n="100" d="100"/>
        </p:scale>
        <p:origin x="-2004" y="-276"/>
      </p:cViewPr>
      <p:guideLst>
        <p:guide orient="horz" pos="2160"/>
        <p:guide pos="2880"/>
      </p:guideLst>
    </p:cSldViewPr>
  </p:slideViewPr>
  <p:outlineViewPr>
    <p:cViewPr varScale="1">
      <p:scale>
        <a:sx n="170" d="200"/>
        <a:sy n="170" d="200"/>
      </p:scale>
      <p:origin x="-780" y="-84"/>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p:cViewPr>
        <p:scale>
          <a:sx n="110" d="100"/>
          <a:sy n="110" d="100"/>
        </p:scale>
        <p:origin x="-3300" y="4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buFont typeface="Times New Roman" pitchFamily="16" charset="0"/>
              <a:buNone/>
              <a:defRPr sz="1200">
                <a:latin typeface="Arial" charset="0"/>
                <a:ea typeface="SimSun" charset="-122"/>
              </a:defRPr>
            </a:lvl1pPr>
          </a:lstStyle>
          <a:p>
            <a:pPr>
              <a:defRPr/>
            </a:pPr>
            <a:endParaRPr lang="en-US"/>
          </a:p>
        </p:txBody>
      </p:sp>
      <p:sp>
        <p:nvSpPr>
          <p:cNvPr id="3" name="Date Placeholder 2"/>
          <p:cNvSpPr>
            <a:spLocks noGrp="1"/>
          </p:cNvSpPr>
          <p:nvPr>
            <p:ph type="dt" sz="quarter" idx="1"/>
          </p:nvPr>
        </p:nvSpPr>
        <p:spPr>
          <a:xfrm>
            <a:off x="3927475" y="0"/>
            <a:ext cx="3005138" cy="460375"/>
          </a:xfrm>
          <a:prstGeom prst="rect">
            <a:avLst/>
          </a:prstGeom>
        </p:spPr>
        <p:txBody>
          <a:bodyPr vert="horz" lIns="91440" tIns="45720" rIns="91440" bIns="45720" rtlCol="0"/>
          <a:lstStyle>
            <a:lvl1pPr algn="r">
              <a:buFont typeface="Times New Roman" pitchFamily="16" charset="0"/>
              <a:buNone/>
              <a:defRPr sz="1200">
                <a:latin typeface="Arial" charset="0"/>
                <a:ea typeface="SimSun" charset="-122"/>
              </a:defRPr>
            </a:lvl1pPr>
          </a:lstStyle>
          <a:p>
            <a:pPr>
              <a:defRPr/>
            </a:pPr>
            <a:fld id="{840D40FF-F26B-4B05-9304-5A57ABFF9A34}" type="datetimeFigureOut">
              <a:rPr lang="en-US"/>
              <a:pPr>
                <a:defRPr/>
              </a:pPr>
              <a:t>4/9/2012</a:t>
            </a:fld>
            <a:endParaRPr lang="en-US"/>
          </a:p>
        </p:txBody>
      </p:sp>
      <p:sp>
        <p:nvSpPr>
          <p:cNvPr id="4" name="Footer Placeholder 3"/>
          <p:cNvSpPr>
            <a:spLocks noGrp="1"/>
          </p:cNvSpPr>
          <p:nvPr>
            <p:ph type="ftr" sz="quarter" idx="2"/>
          </p:nvPr>
        </p:nvSpPr>
        <p:spPr>
          <a:xfrm>
            <a:off x="0" y="8758238"/>
            <a:ext cx="3005138" cy="460375"/>
          </a:xfrm>
          <a:prstGeom prst="rect">
            <a:avLst/>
          </a:prstGeom>
        </p:spPr>
        <p:txBody>
          <a:bodyPr vert="horz" lIns="91440" tIns="45720" rIns="91440" bIns="45720" rtlCol="0" anchor="b"/>
          <a:lstStyle>
            <a:lvl1pPr algn="l">
              <a:buFont typeface="Times New Roman" pitchFamily="16" charset="0"/>
              <a:buNone/>
              <a:defRPr sz="1200">
                <a:latin typeface="Arial" charset="0"/>
                <a:ea typeface="SimSun" charset="-122"/>
              </a:defRPr>
            </a:lvl1pPr>
          </a:lstStyle>
          <a:p>
            <a:pPr>
              <a:defRPr/>
            </a:pPr>
            <a:endParaRPr lang="en-US"/>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1440" tIns="45720" rIns="91440" bIns="45720" rtlCol="0" anchor="b"/>
          <a:lstStyle>
            <a:lvl1pPr algn="r">
              <a:buFont typeface="Times New Roman" pitchFamily="16" charset="0"/>
              <a:buNone/>
              <a:defRPr sz="1200">
                <a:latin typeface="Arial" charset="0"/>
                <a:ea typeface="SimSun" charset="-122"/>
              </a:defRPr>
            </a:lvl1pPr>
          </a:lstStyle>
          <a:p>
            <a:pPr>
              <a:defRPr/>
            </a:pPr>
            <a:fld id="{4ACFBA6B-3F79-466A-AF91-EC9EEAEF4D27}" type="slidenum">
              <a:rPr lang="en-US"/>
              <a:pPr>
                <a:defRPr/>
              </a:pPr>
              <a:t>‹#›</a:t>
            </a:fld>
            <a:endParaRPr lang="en-US"/>
          </a:p>
        </p:txBody>
      </p:sp>
    </p:spTree>
    <p:extLst>
      <p:ext uri="{BB962C8B-B14F-4D97-AF65-F5344CB8AC3E}">
        <p14:creationId xmlns:p14="http://schemas.microsoft.com/office/powerpoint/2010/main" val="3072399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AutoShape 1"/>
          <p:cNvSpPr>
            <a:spLocks noChangeArrowheads="1"/>
          </p:cNvSpPr>
          <p:nvPr/>
        </p:nvSpPr>
        <p:spPr bwMode="auto">
          <a:xfrm>
            <a:off x="0" y="0"/>
            <a:ext cx="6934200" cy="9220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6" name="Rectangle 2"/>
          <p:cNvSpPr>
            <a:spLocks noGrp="1" noChangeArrowheads="1"/>
          </p:cNvSpPr>
          <p:nvPr>
            <p:ph type="hdr"/>
          </p:nvPr>
        </p:nvSpPr>
        <p:spPr bwMode="auto">
          <a:xfrm>
            <a:off x="0" y="0"/>
            <a:ext cx="300196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SimSun" charset="-122"/>
                <a:cs typeface="Arial Unicode MS" charset="0"/>
              </a:defRPr>
            </a:lvl1pPr>
          </a:lstStyle>
          <a:p>
            <a:pPr>
              <a:defRPr/>
            </a:pPr>
            <a:endParaRPr lang="en-US"/>
          </a:p>
        </p:txBody>
      </p:sp>
      <p:sp>
        <p:nvSpPr>
          <p:cNvPr id="6147" name="Rectangle 3"/>
          <p:cNvSpPr>
            <a:spLocks noGrp="1" noChangeArrowheads="1"/>
          </p:cNvSpPr>
          <p:nvPr>
            <p:ph type="dt"/>
          </p:nvPr>
        </p:nvSpPr>
        <p:spPr bwMode="auto">
          <a:xfrm>
            <a:off x="3929063" y="0"/>
            <a:ext cx="300196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SimSun" charset="-122"/>
                <a:cs typeface="Arial Unicode MS" charset="0"/>
              </a:defRPr>
            </a:lvl1pPr>
          </a:lstStyle>
          <a:p>
            <a:pPr>
              <a:defRPr/>
            </a:pPr>
            <a:endParaRPr lang="en-US"/>
          </a:p>
        </p:txBody>
      </p:sp>
      <p:sp>
        <p:nvSpPr>
          <p:cNvPr id="48133" name="Rectangle 4"/>
          <p:cNvSpPr>
            <a:spLocks noGrp="1" noRot="1" noChangeAspect="1" noChangeArrowheads="1"/>
          </p:cNvSpPr>
          <p:nvPr>
            <p:ph type="sldImg"/>
          </p:nvPr>
        </p:nvSpPr>
        <p:spPr bwMode="auto">
          <a:xfrm>
            <a:off x="1162050" y="692150"/>
            <a:ext cx="4608513" cy="3455988"/>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49" name="Rectangle 5"/>
          <p:cNvSpPr>
            <a:spLocks noGrp="1" noChangeArrowheads="1"/>
          </p:cNvSpPr>
          <p:nvPr>
            <p:ph type="body"/>
          </p:nvPr>
        </p:nvSpPr>
        <p:spPr bwMode="auto">
          <a:xfrm>
            <a:off x="693738" y="4379913"/>
            <a:ext cx="5545137" cy="41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t" anchorCtr="0" compatLnSpc="1">
            <a:prstTxWarp prst="textNoShape">
              <a:avLst/>
            </a:prstTxWarp>
          </a:bodyPr>
          <a:lstStyle/>
          <a:p>
            <a:pPr lvl="0"/>
            <a:endParaRPr lang="en-US" noProof="0" smtClean="0"/>
          </a:p>
        </p:txBody>
      </p:sp>
      <p:sp>
        <p:nvSpPr>
          <p:cNvPr id="6150" name="Rectangle 6"/>
          <p:cNvSpPr>
            <a:spLocks noGrp="1" noChangeArrowheads="1"/>
          </p:cNvSpPr>
          <p:nvPr>
            <p:ph type="ftr"/>
          </p:nvPr>
        </p:nvSpPr>
        <p:spPr bwMode="auto">
          <a:xfrm>
            <a:off x="0" y="8756650"/>
            <a:ext cx="300196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SimSun" charset="-122"/>
                <a:cs typeface="Arial Unicode MS" charset="0"/>
              </a:defRPr>
            </a:lvl1pPr>
          </a:lstStyle>
          <a:p>
            <a:pPr>
              <a:defRPr/>
            </a:pPr>
            <a:endParaRPr lang="en-US"/>
          </a:p>
        </p:txBody>
      </p:sp>
      <p:sp>
        <p:nvSpPr>
          <p:cNvPr id="6151" name="Rectangle 7"/>
          <p:cNvSpPr>
            <a:spLocks noGrp="1" noChangeArrowheads="1"/>
          </p:cNvSpPr>
          <p:nvPr>
            <p:ph type="sldNum"/>
          </p:nvPr>
        </p:nvSpPr>
        <p:spPr bwMode="auto">
          <a:xfrm>
            <a:off x="3929063" y="8756650"/>
            <a:ext cx="300196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SimSun" charset="-122"/>
                <a:cs typeface="Arial Unicode MS" charset="0"/>
              </a:defRPr>
            </a:lvl1pPr>
          </a:lstStyle>
          <a:p>
            <a:pPr>
              <a:defRPr/>
            </a:pPr>
            <a:fld id="{06D1D81C-5AB3-4053-A4AD-0E1FDC2D0EC2}" type="slidenum">
              <a:rPr lang="en-US"/>
              <a:pPr>
                <a:defRPr/>
              </a:pPr>
              <a:t>‹#›</a:t>
            </a:fld>
            <a:endParaRPr lang="en-US"/>
          </a:p>
        </p:txBody>
      </p:sp>
    </p:spTree>
    <p:extLst>
      <p:ext uri="{BB962C8B-B14F-4D97-AF65-F5344CB8AC3E}">
        <p14:creationId xmlns:p14="http://schemas.microsoft.com/office/powerpoint/2010/main" val="278268757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charset="0"/>
                <a:ea typeface="SimSun"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charset="0"/>
                <a:ea typeface="SimSun"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charset="0"/>
                <a:ea typeface="SimSun"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charset="0"/>
                <a:ea typeface="SimSun"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charset="0"/>
                <a:ea typeface="SimSun" pitchFamily="2"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charset="0"/>
                <a:ea typeface="SimSun" pitchFamily="2"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charset="0"/>
                <a:ea typeface="SimSun" pitchFamily="2"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charset="0"/>
                <a:ea typeface="SimSun" pitchFamily="2"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charset="0"/>
                <a:ea typeface="SimSun" pitchFamily="2" charset="-122"/>
              </a:defRPr>
            </a:lvl9pPr>
          </a:lstStyle>
          <a:p>
            <a:pPr eaLnBrk="1" hangingPunct="1"/>
            <a:fld id="{F5BF0BC5-2A00-4336-91D0-E7B616AA5079}" type="slidenum">
              <a:rPr lang="en-US" sz="1200" smtClean="0">
                <a:solidFill>
                  <a:srgbClr val="000000"/>
                </a:solidFill>
                <a:ea typeface="Arial Unicode MS" pitchFamily="34" charset="-128"/>
                <a:cs typeface="Arial Unicode MS" pitchFamily="34" charset="-128"/>
              </a:rPr>
              <a:pPr eaLnBrk="1" hangingPunct="1"/>
              <a:t>1</a:t>
            </a:fld>
            <a:endParaRPr lang="en-US" sz="1200" smtClean="0">
              <a:solidFill>
                <a:srgbClr val="000000"/>
              </a:solidFill>
              <a:ea typeface="Arial Unicode MS" pitchFamily="34" charset="-128"/>
              <a:cs typeface="Arial Unicode MS" pitchFamily="34" charset="-128"/>
            </a:endParaRPr>
          </a:p>
        </p:txBody>
      </p:sp>
      <p:sp>
        <p:nvSpPr>
          <p:cNvPr id="49155" name="Rectangle 1"/>
          <p:cNvSpPr>
            <a:spLocks noGrp="1" noRot="1" noChangeAspect="1" noChangeArrowheads="1" noTextEdit="1"/>
          </p:cNvSpPr>
          <p:nvPr>
            <p:ph type="sldImg"/>
          </p:nvPr>
        </p:nvSpPr>
        <p:spPr>
          <a:xfrm>
            <a:off x="1162050" y="692150"/>
            <a:ext cx="4610100" cy="3457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Text Box 2"/>
          <p:cNvSpPr>
            <a:spLocks noGrp="1" noChangeArrowheads="1"/>
          </p:cNvSpPr>
          <p:nvPr>
            <p:ph type="body" idx="1"/>
          </p:nvPr>
        </p:nvSpPr>
        <p:spPr>
          <a:xfrm>
            <a:off x="723900" y="4381500"/>
            <a:ext cx="5546725" cy="41481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ts val="5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smtClean="0">
                <a:latin typeface="Arial" charset="0"/>
                <a:ea typeface="MS PGothic" pitchFamily="34" charset="-128"/>
              </a:rPr>
              <a:t>Abstract</a:t>
            </a:r>
          </a:p>
          <a:p>
            <a:pPr>
              <a:spcBef>
                <a:spcPts val="45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latin typeface="Arial" charset="0"/>
              <a:ea typeface="MS PGothic" pitchFamily="34" charset="-128"/>
            </a:endParaRPr>
          </a:p>
        </p:txBody>
      </p:sp>
      <p:sp>
        <p:nvSpPr>
          <p:cNvPr id="49157" name="Notes Placeholder 2"/>
          <p:cNvSpPr txBox="1">
            <a:spLocks/>
          </p:cNvSpPr>
          <p:nvPr/>
        </p:nvSpPr>
        <p:spPr bwMode="auto">
          <a:xfrm>
            <a:off x="723900" y="4381500"/>
            <a:ext cx="5545138" cy="41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60" tIns="46080" rIns="92160" bIns="46080"/>
          <a:lstStyle/>
          <a:p>
            <a:pPr eaLnBrk="0" hangingPunct="0">
              <a:spcBef>
                <a:spcPct val="30000"/>
              </a:spcBef>
              <a:defRPr/>
            </a:pPr>
            <a:endParaRPr lang="en-US" sz="800" dirty="0">
              <a:solidFill>
                <a:schemeClr val="tx1"/>
              </a:solidFill>
              <a:latin typeface="Times New Roman" pitchFamily="18" charset="0"/>
            </a:endParaRPr>
          </a:p>
          <a:p>
            <a:pPr eaLnBrk="0" hangingPunct="0">
              <a:spcBef>
                <a:spcPct val="30000"/>
              </a:spcBef>
              <a:defRPr/>
            </a:pPr>
            <a:endParaRPr lang="en-US" sz="800" dirty="0">
              <a:solidFill>
                <a:schemeClr val="tx1"/>
              </a:solidFill>
              <a:latin typeface="Times New Roman" pitchFamily="18" charset="0"/>
            </a:endParaRPr>
          </a:p>
          <a:p>
            <a:pPr eaLnBrk="0" hangingPunct="0">
              <a:spcBef>
                <a:spcPct val="30000"/>
              </a:spcBef>
              <a:defRPr/>
            </a:pPr>
            <a:r>
              <a:rPr lang="en-US" sz="1400" dirty="0">
                <a:solidFill>
                  <a:schemeClr val="tx1"/>
                </a:solidFill>
                <a:latin typeface="Times New Roman" pitchFamily="18" charset="0"/>
              </a:rPr>
              <a:t>Background1</a:t>
            </a:r>
          </a:p>
          <a:p>
            <a:pPr marL="285750" indent="-285750" eaLnBrk="0" hangingPunct="0">
              <a:spcBef>
                <a:spcPct val="30000"/>
              </a:spcBef>
              <a:buFont typeface="Arial" pitchFamily="34" charset="0"/>
              <a:buChar char="•"/>
              <a:defRPr/>
            </a:pPr>
            <a:r>
              <a:rPr lang="en-US" sz="1400" dirty="0">
                <a:solidFill>
                  <a:schemeClr val="tx1"/>
                </a:solidFill>
                <a:latin typeface="Times New Roman" pitchFamily="18" charset="0"/>
              </a:rPr>
              <a:t>I assembled these charts yesterday, based on charts 6 years old.</a:t>
            </a:r>
          </a:p>
          <a:p>
            <a:pPr eaLnBrk="0" hangingPunct="0">
              <a:spcBef>
                <a:spcPct val="30000"/>
              </a:spcBef>
              <a:defRPr/>
            </a:pPr>
            <a:r>
              <a:rPr lang="en-US" sz="1400" dirty="0">
                <a:solidFill>
                  <a:schemeClr val="tx1"/>
                </a:solidFill>
                <a:latin typeface="Times New Roman" pitchFamily="18" charset="0"/>
              </a:rPr>
              <a:t>Background2</a:t>
            </a:r>
          </a:p>
          <a:p>
            <a:pPr marL="171450" indent="-171450" eaLnBrk="0" hangingPunct="0">
              <a:spcBef>
                <a:spcPct val="30000"/>
              </a:spcBef>
              <a:buFont typeface="Arial" pitchFamily="34" charset="0"/>
              <a:buChar char="•"/>
              <a:defRPr/>
            </a:pPr>
            <a:r>
              <a:rPr lang="en-US" sz="1400" dirty="0">
                <a:solidFill>
                  <a:schemeClr val="tx1"/>
                </a:solidFill>
                <a:latin typeface="Times New Roman" pitchFamily="18" charset="0"/>
              </a:rPr>
              <a:t>based on 7 years of  personal experience as the architect of an information system for a very large multinational program </a:t>
            </a:r>
          </a:p>
          <a:p>
            <a:pPr marL="171450" indent="-171450" eaLnBrk="0" hangingPunct="0">
              <a:spcBef>
                <a:spcPct val="30000"/>
              </a:spcBef>
              <a:buFont typeface="Arial" pitchFamily="34" charset="0"/>
              <a:buChar char="•"/>
              <a:defRPr/>
            </a:pPr>
            <a:r>
              <a:rPr lang="en-US" sz="1400" dirty="0">
                <a:solidFill>
                  <a:schemeClr val="tx1"/>
                </a:solidFill>
                <a:latin typeface="Times New Roman" pitchFamily="18" charset="0"/>
              </a:rPr>
              <a:t>Before that I had 5 years building workbenches and federating systems </a:t>
            </a:r>
          </a:p>
          <a:p>
            <a:pPr marL="171450" indent="-171450" eaLnBrk="0" hangingPunct="0">
              <a:spcBef>
                <a:spcPct val="30000"/>
              </a:spcBef>
              <a:buFont typeface="Arial" pitchFamily="34" charset="0"/>
              <a:buChar char="•"/>
              <a:defRPr/>
            </a:pPr>
            <a:r>
              <a:rPr lang="en-US" sz="1400" dirty="0">
                <a:solidFill>
                  <a:schemeClr val="tx1"/>
                </a:solidFill>
                <a:latin typeface="Times New Roman" pitchFamily="18" charset="0"/>
              </a:rPr>
              <a:t>Technology has come a long way, yet the problems remain – at great cost</a:t>
            </a:r>
          </a:p>
          <a:p>
            <a:pPr marL="171450" indent="-171450" eaLnBrk="0" hangingPunct="0">
              <a:spcBef>
                <a:spcPct val="30000"/>
              </a:spcBef>
              <a:buFont typeface="Arial" pitchFamily="34" charset="0"/>
              <a:buChar char="•"/>
              <a:defRPr/>
            </a:pPr>
            <a:r>
              <a:rPr lang="en-US" sz="1400" dirty="0">
                <a:solidFill>
                  <a:schemeClr val="tx1"/>
                </a:solidFill>
                <a:latin typeface="Times New Roman" pitchFamily="18" charset="0"/>
              </a:rPr>
              <a:t>Yet the critical problem remains as its root cause is not generally understood</a:t>
            </a:r>
          </a:p>
          <a:p>
            <a:pPr eaLnBrk="0" hangingPunct="0">
              <a:spcBef>
                <a:spcPct val="30000"/>
              </a:spcBef>
              <a:defRPr/>
            </a:pPr>
            <a:r>
              <a:rPr lang="en-US" sz="1400" dirty="0">
                <a:solidFill>
                  <a:schemeClr val="tx1"/>
                </a:solidFill>
                <a:latin typeface="Times New Roman" pitchFamily="18" charset="0"/>
              </a:rPr>
              <a:t>During the Summit</a:t>
            </a:r>
          </a:p>
          <a:p>
            <a:pPr marL="171450" indent="-171450" eaLnBrk="0" hangingPunct="0">
              <a:spcBef>
                <a:spcPct val="30000"/>
              </a:spcBef>
              <a:buFont typeface="Arial" pitchFamily="34" charset="0"/>
              <a:buChar char="•"/>
              <a:defRPr/>
            </a:pPr>
            <a:r>
              <a:rPr lang="en-US" sz="1400" dirty="0">
                <a:solidFill>
                  <a:schemeClr val="tx1"/>
                </a:solidFill>
                <a:latin typeface="Times New Roman" pitchFamily="18" charset="0"/>
              </a:rPr>
              <a:t>Matthew West’s example of the distillation unit system and some of the discussion  helped me figure out a </a:t>
            </a:r>
            <a:r>
              <a:rPr lang="en-US" sz="1400" u="sng" dirty="0">
                <a:solidFill>
                  <a:schemeClr val="tx1"/>
                </a:solidFill>
                <a:latin typeface="Times New Roman" pitchFamily="18" charset="0"/>
              </a:rPr>
              <a:t>conceptualization</a:t>
            </a:r>
            <a:r>
              <a:rPr lang="en-US" sz="1400" dirty="0">
                <a:solidFill>
                  <a:schemeClr val="tx1"/>
                </a:solidFill>
                <a:latin typeface="Times New Roman" pitchFamily="18" charset="0"/>
              </a:rPr>
              <a:t> problem that has been on my mind since the experience</a:t>
            </a:r>
          </a:p>
          <a:p>
            <a:pPr marL="171450" indent="-171450" eaLnBrk="0" hangingPunct="0">
              <a:spcBef>
                <a:spcPct val="30000"/>
              </a:spcBef>
              <a:buFont typeface="Arial" pitchFamily="34" charset="0"/>
              <a:buChar char="•"/>
              <a:defRPr/>
            </a:pPr>
            <a:endParaRPr lang="en-US" sz="1400" dirty="0">
              <a:solidFill>
                <a:schemeClr val="tx1"/>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155995-465A-4A5E-8B7C-F92287051B51}" type="slidenum">
              <a:rPr lang="en-US">
                <a:solidFill>
                  <a:prstClr val="black"/>
                </a:solidFill>
              </a:rPr>
              <a:pPr/>
              <a:t>3</a:t>
            </a:fld>
            <a:endParaRPr lang="en-US">
              <a:solidFill>
                <a:prstClr val="black"/>
              </a:solidFill>
            </a:endParaRPr>
          </a:p>
        </p:txBody>
      </p:sp>
      <p:sp>
        <p:nvSpPr>
          <p:cNvPr id="41986" name="Rectangle 2"/>
          <p:cNvSpPr>
            <a:spLocks noGrp="1" noRot="1" noChangeAspect="1" noChangeArrowheads="1" noTextEdit="1"/>
          </p:cNvSpPr>
          <p:nvPr>
            <p:ph type="sldImg"/>
          </p:nvPr>
        </p:nvSpPr>
        <p:spPr>
          <a:xfrm>
            <a:off x="1136650" y="679450"/>
            <a:ext cx="4654550" cy="3490913"/>
          </a:xfrm>
          <a:ln/>
        </p:spPr>
      </p:sp>
      <p:sp>
        <p:nvSpPr>
          <p:cNvPr id="41987" name="Rectangle 3"/>
          <p:cNvSpPr>
            <a:spLocks noGrp="1" noChangeArrowheads="1"/>
          </p:cNvSpPr>
          <p:nvPr>
            <p:ph type="body" idx="1"/>
          </p:nvPr>
        </p:nvSpPr>
        <p:spPr>
          <a:xfrm>
            <a:off x="904806" y="4395788"/>
            <a:ext cx="5113497" cy="4170362"/>
          </a:xfrm>
        </p:spPr>
        <p:txBody>
          <a:bodyPr lIns="90901" tIns="45451" rIns="90901" bIns="45451"/>
          <a:lstStyle/>
          <a:p>
            <a:r>
              <a:rPr lang="en-US"/>
              <a:t>While current product development makes extensive use of modeling there is seldom a unified detailed design model.  The result is that design analysis is currently largely manual and error prone. </a:t>
            </a:r>
            <a:r>
              <a:rPr lang="en-US">
                <a:solidFill>
                  <a:srgbClr val="000000"/>
                </a:solidFill>
              </a:rPr>
              <a:t>Gaps and disconnects within design process make resulting models often unreliable and inconsistent. Design authoring and analysis tools often produce representations that are not easily integrated.  Not only is it difficult to integrate design representations but to tie design representations to requirements which use yet other languages and tools. </a:t>
            </a:r>
          </a:p>
          <a:p>
            <a:r>
              <a:rPr lang="en-US">
                <a:solidFill>
                  <a:srgbClr val="000000"/>
                </a:solidFill>
              </a:rPr>
              <a:t> </a:t>
            </a:r>
          </a:p>
          <a:p>
            <a:r>
              <a:rPr lang="en-US">
                <a:solidFill>
                  <a:srgbClr val="000000"/>
                </a:solidFill>
              </a:rPr>
              <a:t>The diagram illustrates the complexity of the detailed design fro an air vehicle. An allocated functional requirements specification might specifications for about 400 subsystems.  A preliminary design might have 2000 subsystem and assembly classes with 4000 associations that interconnect instances of the classes.  A detailed design might have 10000 classes and 40000 associations.  A resulting implementation might have a 300,000 part count.</a:t>
            </a:r>
          </a:p>
          <a:p>
            <a:r>
              <a:rPr lang="en-US">
                <a:solidFill>
                  <a:srgbClr val="000000"/>
                </a:solidFill>
              </a:rPr>
              <a:t>.  </a:t>
            </a:r>
          </a:p>
          <a:p>
            <a:endParaRPr lang="en-US">
              <a:solidFill>
                <a:srgbClr val="000000"/>
              </a:solidFill>
            </a:endParaRPr>
          </a:p>
          <a:p>
            <a:endParaRPr lang="en-US"/>
          </a:p>
          <a:p>
            <a:endParaRPr lang="en-US"/>
          </a:p>
          <a:p>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30A561-2896-4678-BE8A-819AF3EFD043}" type="slidenum">
              <a:rPr lang="en-US">
                <a:solidFill>
                  <a:prstClr val="black"/>
                </a:solidFill>
              </a:rPr>
              <a:pPr/>
              <a:t>4</a:t>
            </a:fld>
            <a:endParaRPr lang="en-US">
              <a:solidFill>
                <a:prstClr val="black"/>
              </a:solidFill>
            </a:endParaRPr>
          </a:p>
        </p:txBody>
      </p:sp>
      <p:sp>
        <p:nvSpPr>
          <p:cNvPr id="1527810" name="Rectangle 2"/>
          <p:cNvSpPr>
            <a:spLocks noGrp="1" noRot="1" noChangeAspect="1" noChangeArrowheads="1" noTextEdit="1"/>
          </p:cNvSpPr>
          <p:nvPr>
            <p:ph type="sldImg"/>
          </p:nvPr>
        </p:nvSpPr>
        <p:spPr>
          <a:ln/>
        </p:spPr>
      </p:sp>
      <p:sp>
        <p:nvSpPr>
          <p:cNvPr id="1527811" name="Rectangle 3"/>
          <p:cNvSpPr>
            <a:spLocks noGrp="1" noChangeArrowheads="1"/>
          </p:cNvSpPr>
          <p:nvPr>
            <p:ph type="body" idx="1"/>
          </p:nvPr>
        </p:nvSpPr>
        <p:spPr/>
        <p:txBody>
          <a:bodyPr/>
          <a:lstStyle/>
          <a:p>
            <a:r>
              <a:rPr lang="en-US" b="1" i="1"/>
              <a:t>Problems:</a:t>
            </a:r>
          </a:p>
          <a:p>
            <a:pPr lvl="1"/>
            <a:r>
              <a:rPr lang="en-US" b="1" i="1"/>
              <a:t>Different tools with different syntax and semantics</a:t>
            </a:r>
          </a:p>
          <a:p>
            <a:pPr lvl="1"/>
            <a:r>
              <a:rPr lang="en-US" b="1" i="1"/>
              <a:t>Different levels of data abstraction</a:t>
            </a:r>
          </a:p>
          <a:p>
            <a:pPr lvl="1"/>
            <a:r>
              <a:rPr lang="en-US" b="1" i="1"/>
              <a:t>Granularity at insufficient level to monitor change impact</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D6636C-9785-4C17-828A-018535BBBA51}" type="slidenum">
              <a:rPr lang="en-US">
                <a:solidFill>
                  <a:prstClr val="black"/>
                </a:solidFill>
              </a:rPr>
              <a:pPr/>
              <a:t>5</a:t>
            </a:fld>
            <a:endParaRPr lang="en-US">
              <a:solidFill>
                <a:prstClr val="black"/>
              </a:solidFill>
            </a:endParaRPr>
          </a:p>
        </p:txBody>
      </p:sp>
      <p:sp>
        <p:nvSpPr>
          <p:cNvPr id="1501186" name="Rectangle 2"/>
          <p:cNvSpPr>
            <a:spLocks noGrp="1" noRot="1" noChangeAspect="1" noChangeArrowheads="1" noTextEdit="1"/>
          </p:cNvSpPr>
          <p:nvPr>
            <p:ph type="sldImg"/>
          </p:nvPr>
        </p:nvSpPr>
        <p:spPr>
          <a:ln/>
        </p:spPr>
      </p:sp>
      <p:sp>
        <p:nvSpPr>
          <p:cNvPr id="150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FFBE-6802-427E-B234-A86A8DB54058}" type="slidenum">
              <a:rPr lang="en-US" smtClean="0"/>
              <a:t>6</a:t>
            </a:fld>
            <a:endParaRPr lang="en-US"/>
          </a:p>
        </p:txBody>
      </p:sp>
    </p:spTree>
    <p:extLst>
      <p:ext uri="{BB962C8B-B14F-4D97-AF65-F5344CB8AC3E}">
        <p14:creationId xmlns:p14="http://schemas.microsoft.com/office/powerpoint/2010/main" val="2679282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sz="1000" dirty="0"/>
              <a:t>This slide (3) represents my current conceptualization of conceptualizations, models, formal models, </a:t>
            </a:r>
            <a:r>
              <a:rPr lang="en-US" sz="1000" dirty="0" err="1"/>
              <a:t>metamodels</a:t>
            </a:r>
            <a:r>
              <a:rPr lang="en-US" sz="1000" dirty="0"/>
              <a:t>, …..</a:t>
            </a:r>
          </a:p>
          <a:p>
            <a:pPr>
              <a:defRPr/>
            </a:pPr>
            <a:r>
              <a:rPr lang="en-US" sz="1000" dirty="0"/>
              <a:t>It is my attempt to fit my personal experience, 8 hard years in a position of responsibility without always having the authority on the topic of the presentation.  In addition to my own case I investigated a lot of other cases.</a:t>
            </a:r>
          </a:p>
          <a:p>
            <a:pPr>
              <a:defRPr/>
            </a:pPr>
            <a:r>
              <a:rPr lang="en-US" sz="1000" dirty="0"/>
              <a:t>The best names to call something is not always totally  clear as different names are used in different disciplines – will comment later.</a:t>
            </a:r>
          </a:p>
          <a:p>
            <a:pPr>
              <a:defRPr/>
            </a:pPr>
            <a:r>
              <a:rPr lang="en-US" sz="1000" dirty="0"/>
              <a:t>The chart borrows/reuses material from </a:t>
            </a:r>
            <a:r>
              <a:rPr lang="en-US" sz="1000" dirty="0" err="1"/>
              <a:t>Guzzardi</a:t>
            </a:r>
            <a:r>
              <a:rPr lang="en-US" sz="1000" dirty="0"/>
              <a:t> and OMG, but does not exactly correspond to either of them.</a:t>
            </a:r>
          </a:p>
          <a:p>
            <a:pPr>
              <a:defRPr/>
            </a:pPr>
            <a:r>
              <a:rPr lang="en-US" sz="1000" dirty="0"/>
              <a:t>Cloud column – informal human usage</a:t>
            </a:r>
          </a:p>
          <a:p>
            <a:pPr>
              <a:defRPr/>
            </a:pPr>
            <a:endParaRPr lang="en-US" sz="1000" dirty="0"/>
          </a:p>
          <a:p>
            <a:pPr marL="228600" indent="-228600">
              <a:buFont typeface="Times New Roman" pitchFamily="18" charset="0"/>
              <a:buAutoNum type="arabicPeriod"/>
              <a:defRPr/>
            </a:pPr>
            <a:r>
              <a:rPr lang="en-US" sz="1000" dirty="0"/>
              <a:t>Conceptualization (various </a:t>
            </a:r>
            <a:r>
              <a:rPr lang="en-US" sz="1000" dirty="0" err="1"/>
              <a:t>ontologists</a:t>
            </a:r>
            <a:r>
              <a:rPr lang="en-US" sz="1000" dirty="0"/>
              <a:t>) – concepts used to describe, e.g., System with components, parts, etc.</a:t>
            </a:r>
          </a:p>
          <a:p>
            <a:pPr marL="228600" indent="-228600">
              <a:buFont typeface="Times New Roman" pitchFamily="18" charset="0"/>
              <a:buAutoNum type="arabicPeriod"/>
              <a:defRPr/>
            </a:pPr>
            <a:r>
              <a:rPr lang="en-US" sz="1000" dirty="0"/>
              <a:t>Model – resulting abstraction of reality or specification, e.g., distillation unit</a:t>
            </a:r>
          </a:p>
          <a:p>
            <a:pPr marL="228600" indent="-228600">
              <a:buFont typeface="Times New Roman" pitchFamily="18" charset="0"/>
              <a:buAutoNum type="arabicPeriod"/>
              <a:defRPr/>
            </a:pPr>
            <a:endParaRPr lang="en-US" sz="1000" dirty="0"/>
          </a:p>
          <a:p>
            <a:pPr>
              <a:defRPr/>
            </a:pPr>
            <a:r>
              <a:rPr lang="en-US" sz="1000" dirty="0"/>
              <a:t>Second column – artifacts in computer </a:t>
            </a:r>
            <a:r>
              <a:rPr lang="en-US" sz="1000" dirty="0" err="1"/>
              <a:t>parsable</a:t>
            </a:r>
            <a:r>
              <a:rPr lang="en-US" sz="1000" dirty="0"/>
              <a:t> languages, </a:t>
            </a:r>
          </a:p>
          <a:p>
            <a:pPr>
              <a:defRPr/>
            </a:pPr>
            <a:endParaRPr lang="en-US" sz="1000" dirty="0"/>
          </a:p>
          <a:p>
            <a:pPr marL="228600" indent="-228600">
              <a:buFont typeface="Arial" pitchFamily="34" charset="0"/>
              <a:buAutoNum type="arabicPeriod"/>
              <a:defRPr/>
            </a:pPr>
            <a:r>
              <a:rPr lang="en-US" sz="1000" dirty="0" err="1"/>
              <a:t>Metamodel</a:t>
            </a:r>
            <a:r>
              <a:rPr lang="en-US" sz="1000" dirty="0"/>
              <a:t> (Formal Ontology) – formalization within a </a:t>
            </a:r>
            <a:r>
              <a:rPr lang="en-US" sz="1000" dirty="0" err="1"/>
              <a:t>compouter</a:t>
            </a:r>
            <a:r>
              <a:rPr lang="en-US" sz="1000" dirty="0"/>
              <a:t> language of the conception, e.g., System. formal artifact that describes system, corresponds to OMG </a:t>
            </a:r>
            <a:r>
              <a:rPr lang="en-US" sz="1000" dirty="0" err="1"/>
              <a:t>metaclass</a:t>
            </a:r>
            <a:r>
              <a:rPr lang="en-US" sz="1000" dirty="0"/>
              <a:t>, but </a:t>
            </a:r>
            <a:r>
              <a:rPr lang="en-US" sz="1000" dirty="0" err="1"/>
              <a:t>metaclasses</a:t>
            </a:r>
            <a:r>
              <a:rPr lang="en-US" sz="1000" dirty="0"/>
              <a:t> are too weak, the artifact is a “template” </a:t>
            </a:r>
            <a:r>
              <a:rPr lang="en-US" sz="1000" dirty="0" err="1"/>
              <a:t>descirption</a:t>
            </a:r>
            <a:r>
              <a:rPr lang="en-US" sz="1000" dirty="0"/>
              <a:t>. In reading the </a:t>
            </a:r>
            <a:r>
              <a:rPr lang="en-US" sz="1000" dirty="0" err="1"/>
              <a:t>ontologists</a:t>
            </a:r>
            <a:r>
              <a:rPr lang="en-US" sz="1000" dirty="0"/>
              <a:t>, it seemed to me to correspond to what Husserl meant by formal ontology. But this is simply my observation. </a:t>
            </a:r>
          </a:p>
          <a:p>
            <a:pPr marL="228600" indent="-228600">
              <a:buFont typeface="Arial" pitchFamily="34" charset="0"/>
              <a:buAutoNum type="arabicPeriod"/>
              <a:defRPr/>
            </a:pPr>
            <a:r>
              <a:rPr lang="en-US" sz="1000" dirty="0"/>
              <a:t>Formal Model – model expressed in a modeling language, it </a:t>
            </a:r>
            <a:r>
              <a:rPr lang="en-US" sz="1000" dirty="0" err="1"/>
              <a:t>instantiatates</a:t>
            </a:r>
            <a:r>
              <a:rPr lang="en-US" sz="1000" dirty="0"/>
              <a:t> a </a:t>
            </a:r>
            <a:r>
              <a:rPr lang="en-US" sz="1000" dirty="0" err="1"/>
              <a:t>metamodel</a:t>
            </a:r>
            <a:r>
              <a:rPr lang="en-US" sz="1000" dirty="0"/>
              <a:t>, e.g., UML model of distillation unit, instantiates not just a well-formed UML model, but the formalization of the </a:t>
            </a:r>
            <a:r>
              <a:rPr lang="en-US" sz="1000" dirty="0" err="1"/>
              <a:t>conceptuation</a:t>
            </a:r>
            <a:r>
              <a:rPr lang="en-US" sz="1000" dirty="0"/>
              <a:t> of a system.</a:t>
            </a:r>
          </a:p>
          <a:p>
            <a:pPr>
              <a:defRPr/>
            </a:pPr>
            <a:endParaRPr lang="en-US" sz="1600" dirty="0"/>
          </a:p>
        </p:txBody>
      </p:sp>
      <p:sp>
        <p:nvSpPr>
          <p:cNvPr id="51204" name="Slide Number Placeholder 3"/>
          <p:cNvSpPr>
            <a:spLocks noGrp="1"/>
          </p:cNvSpPr>
          <p:nvPr>
            <p:ph type="sldNum" sz="quarter"/>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charset="0"/>
                <a:ea typeface="SimSun"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charset="0"/>
                <a:ea typeface="SimSun"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charset="0"/>
                <a:ea typeface="SimSun"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charset="0"/>
                <a:ea typeface="SimSun"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charset="0"/>
                <a:ea typeface="SimSun" pitchFamily="2"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charset="0"/>
                <a:ea typeface="SimSun" pitchFamily="2"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charset="0"/>
                <a:ea typeface="SimSun" pitchFamily="2"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charset="0"/>
                <a:ea typeface="SimSun" pitchFamily="2"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charset="0"/>
                <a:ea typeface="SimSun" pitchFamily="2" charset="-122"/>
              </a:defRPr>
            </a:lvl9pPr>
          </a:lstStyle>
          <a:p>
            <a:pPr eaLnBrk="1" hangingPunct="1"/>
            <a:fld id="{3A4A6643-5314-49B3-8CCF-28EF642C5060}" type="slidenum">
              <a:rPr lang="en-US" sz="1200" smtClean="0">
                <a:solidFill>
                  <a:srgbClr val="000000"/>
                </a:solidFill>
                <a:ea typeface="Arial Unicode MS" pitchFamily="34" charset="-128"/>
                <a:cs typeface="Arial Unicode MS" pitchFamily="34" charset="-128"/>
              </a:rPr>
              <a:pPr eaLnBrk="1" hangingPunct="1"/>
              <a:t>11</a:t>
            </a:fld>
            <a:endParaRPr lang="en-US" sz="1200" smtClean="0">
              <a:solidFill>
                <a:srgbClr val="000000"/>
              </a:solidFill>
              <a:ea typeface="Arial Unicode MS" pitchFamily="34" charset="-128"/>
              <a:cs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Berardi</a:t>
            </a:r>
            <a:r>
              <a:rPr lang="en-US" dirty="0" smtClean="0"/>
              <a:t> </a:t>
            </a:r>
            <a:r>
              <a:rPr lang="en-US" dirty="0"/>
              <a:t>results do not cover structure </a:t>
            </a:r>
            <a:r>
              <a:rPr lang="en-US" dirty="0" smtClean="0"/>
              <a:t>diagrams  or more generally composite structure</a:t>
            </a:r>
            <a:r>
              <a:rPr lang="en-US" dirty="0"/>
              <a:t>. Structure diagrams are common in </a:t>
            </a:r>
            <a:r>
              <a:rPr lang="en-US" dirty="0" smtClean="0"/>
              <a:t>engineering and science. </a:t>
            </a:r>
            <a:endParaRPr lang="en-US" dirty="0"/>
          </a:p>
          <a:p>
            <a:r>
              <a:rPr lang="en-US" dirty="0" smtClean="0"/>
              <a:t>Structures </a:t>
            </a:r>
            <a:r>
              <a:rPr lang="en-US" dirty="0"/>
              <a:t>such as the human heart are characterized by parts and connections. </a:t>
            </a:r>
            <a:r>
              <a:rPr lang="en-US" dirty="0" smtClean="0"/>
              <a:t>Finding the right kind of logic in which to embed an IBD and for which logical services are decidable has presented a challenge. </a:t>
            </a:r>
            <a:r>
              <a:rPr lang="en-US" dirty="0"/>
              <a:t>Description Logic (DL) is a natural candidate for structural </a:t>
            </a:r>
            <a:r>
              <a:rPr lang="en-US" dirty="0" smtClean="0"/>
              <a:t>modeling. However, </a:t>
            </a:r>
            <a:r>
              <a:rPr lang="en-US" dirty="0"/>
              <a:t>the ability to represent graph structures </a:t>
            </a:r>
            <a:r>
              <a:rPr lang="en-US" dirty="0" smtClean="0"/>
              <a:t>such as can be constructed with </a:t>
            </a:r>
            <a:r>
              <a:rPr lang="en-US" dirty="0" err="1" smtClean="0"/>
              <a:t>SysML</a:t>
            </a:r>
            <a:r>
              <a:rPr lang="en-US" dirty="0" smtClean="0"/>
              <a:t> IBDs is </a:t>
            </a:r>
            <a:r>
              <a:rPr lang="en-US" dirty="0"/>
              <a:t>beyond the capability of OWL2. </a:t>
            </a:r>
            <a:r>
              <a:rPr lang="en-US" dirty="0" err="1"/>
              <a:t>SysML</a:t>
            </a:r>
            <a:r>
              <a:rPr lang="en-US" dirty="0"/>
              <a:t> models of structures can be translated into the language of SROIQ. </a:t>
            </a:r>
            <a:r>
              <a:rPr lang="en-US" dirty="0" smtClean="0"/>
              <a:t>However</a:t>
            </a:r>
            <a:r>
              <a:rPr lang="en-US" dirty="0"/>
              <a:t>, the resulting axiom sets contain role equalities that do not satisfy the constraints of SROIQ axiom sets. </a:t>
            </a:r>
            <a:r>
              <a:rPr lang="en-US" dirty="0" smtClean="0"/>
              <a:t>OWL2 </a:t>
            </a:r>
            <a:r>
              <a:rPr lang="en-US" dirty="0"/>
              <a:t>with a Description Graph (DG) extension has been proposed as a candidate for structural modeling. Analysis of application use cases suggest that often the DL axioms, as well as the DG extension axioms do not correctly capture the properties of the structures being modeled. </a:t>
            </a:r>
            <a:r>
              <a:rPr lang="en-US" dirty="0" smtClean="0"/>
              <a:t>A </a:t>
            </a:r>
            <a:r>
              <a:rPr lang="en-US" dirty="0"/>
              <a:t>DL, called structural DL (SDL), is described for representing structures found in science and engineering. </a:t>
            </a:r>
            <a:r>
              <a:rPr lang="en-US" dirty="0" smtClean="0"/>
              <a:t>An approach to characterizing </a:t>
            </a:r>
            <a:r>
              <a:rPr lang="en-US" dirty="0" err="1" smtClean="0"/>
              <a:t>SysML</a:t>
            </a:r>
            <a:r>
              <a:rPr lang="en-US" dirty="0" smtClean="0"/>
              <a:t> IBDs as axiom sets within a description logic has been described in [graves, </a:t>
            </a:r>
            <a:r>
              <a:rPr lang="en-US" dirty="0" err="1" smtClean="0"/>
              <a:t>bijain</a:t>
            </a:r>
            <a:r>
              <a:rPr lang="en-US" dirty="0" smtClean="0"/>
              <a:t>, DL2011]. A proof of the decidability of satisfaction is in draft form. </a:t>
            </a:r>
            <a:endParaRPr lang="en-US" dirty="0"/>
          </a:p>
          <a:p>
            <a:endParaRPr lang="en-US" baseline="0" dirty="0" smtClean="0"/>
          </a:p>
        </p:txBody>
      </p:sp>
      <p:sp>
        <p:nvSpPr>
          <p:cNvPr id="4" name="Slide Number Placeholder 3"/>
          <p:cNvSpPr>
            <a:spLocks noGrp="1"/>
          </p:cNvSpPr>
          <p:nvPr>
            <p:ph type="sldNum" sz="quarter" idx="10"/>
          </p:nvPr>
        </p:nvSpPr>
        <p:spPr/>
        <p:txBody>
          <a:bodyPr/>
          <a:lstStyle/>
          <a:p>
            <a:fld id="{B045FFBE-6802-427E-B234-A86A8DB5405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940731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3280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709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3913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76200"/>
            <a:ext cx="2084388" cy="6113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4200" y="76200"/>
            <a:ext cx="6102350" cy="6113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5716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5" name="Footer Placeholder 4"/>
          <p:cNvSpPr>
            <a:spLocks noGrp="1"/>
          </p:cNvSpPr>
          <p:nvPr>
            <p:ph type="ftr" sz="quarter" idx="11"/>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fld id="{98B47175-B7E0-4C9D-97AC-5D1382A7C266}" type="slidenum">
              <a:rPr lang="en-US"/>
              <a:pPr>
                <a:defRPr/>
              </a:pPr>
              <a:t>‹#›</a:t>
            </a:fld>
            <a:endParaRPr lang="en-US"/>
          </a:p>
        </p:txBody>
      </p:sp>
    </p:spTree>
    <p:extLst>
      <p:ext uri="{BB962C8B-B14F-4D97-AF65-F5344CB8AC3E}">
        <p14:creationId xmlns:p14="http://schemas.microsoft.com/office/powerpoint/2010/main" val="3006747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5" name="Footer Placeholder 4"/>
          <p:cNvSpPr>
            <a:spLocks noGrp="1"/>
          </p:cNvSpPr>
          <p:nvPr>
            <p:ph type="ftr" sz="quarter" idx="11"/>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fld id="{3E6E3C56-A5B5-4792-BD5A-E46B378725F0}" type="slidenum">
              <a:rPr lang="en-US"/>
              <a:pPr>
                <a:defRPr/>
              </a:pPr>
              <a:t>‹#›</a:t>
            </a:fld>
            <a:endParaRPr lang="en-US"/>
          </a:p>
        </p:txBody>
      </p:sp>
    </p:spTree>
    <p:extLst>
      <p:ext uri="{BB962C8B-B14F-4D97-AF65-F5344CB8AC3E}">
        <p14:creationId xmlns:p14="http://schemas.microsoft.com/office/powerpoint/2010/main" val="2924147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5" name="Footer Placeholder 4"/>
          <p:cNvSpPr>
            <a:spLocks noGrp="1"/>
          </p:cNvSpPr>
          <p:nvPr>
            <p:ph type="ftr" sz="quarter" idx="11"/>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fld id="{A890ECD7-D01C-4D1B-81E1-5F7EA80F61E4}" type="slidenum">
              <a:rPr lang="en-US"/>
              <a:pPr>
                <a:defRPr/>
              </a:pPr>
              <a:t>‹#›</a:t>
            </a:fld>
            <a:endParaRPr lang="en-US"/>
          </a:p>
        </p:txBody>
      </p:sp>
    </p:spTree>
    <p:extLst>
      <p:ext uri="{BB962C8B-B14F-4D97-AF65-F5344CB8AC3E}">
        <p14:creationId xmlns:p14="http://schemas.microsoft.com/office/powerpoint/2010/main" val="2156512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7025" y="1506538"/>
            <a:ext cx="419735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5" y="1506538"/>
            <a:ext cx="419735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6" name="Footer Placeholder 5"/>
          <p:cNvSpPr>
            <a:spLocks noGrp="1"/>
          </p:cNvSpPr>
          <p:nvPr>
            <p:ph type="ftr" sz="quarter" idx="11"/>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fld id="{BFDA7CC2-230E-4EBD-91FC-86513A7B52AC}" type="slidenum">
              <a:rPr lang="en-US"/>
              <a:pPr>
                <a:defRPr/>
              </a:pPr>
              <a:t>‹#›</a:t>
            </a:fld>
            <a:endParaRPr lang="en-US"/>
          </a:p>
        </p:txBody>
      </p:sp>
    </p:spTree>
    <p:extLst>
      <p:ext uri="{BB962C8B-B14F-4D97-AF65-F5344CB8AC3E}">
        <p14:creationId xmlns:p14="http://schemas.microsoft.com/office/powerpoint/2010/main" val="2924183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8" name="Footer Placeholder 7"/>
          <p:cNvSpPr>
            <a:spLocks noGrp="1"/>
          </p:cNvSpPr>
          <p:nvPr>
            <p:ph type="ftr" sz="quarter" idx="11"/>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9" name="Slide Number Placeholder 8"/>
          <p:cNvSpPr>
            <a:spLocks noGrp="1"/>
          </p:cNvSpPr>
          <p:nvPr>
            <p:ph type="sldNum" sz="quarter" idx="12"/>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fld id="{99DE3CE4-8583-49C5-97EE-AB41C5C7D5D0}" type="slidenum">
              <a:rPr lang="en-US"/>
              <a:pPr>
                <a:defRPr/>
              </a:pPr>
              <a:t>‹#›</a:t>
            </a:fld>
            <a:endParaRPr lang="en-US"/>
          </a:p>
        </p:txBody>
      </p:sp>
    </p:spTree>
    <p:extLst>
      <p:ext uri="{BB962C8B-B14F-4D97-AF65-F5344CB8AC3E}">
        <p14:creationId xmlns:p14="http://schemas.microsoft.com/office/powerpoint/2010/main" val="289600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4" name="Footer Placeholder 3"/>
          <p:cNvSpPr>
            <a:spLocks noGrp="1"/>
          </p:cNvSpPr>
          <p:nvPr>
            <p:ph type="ftr" sz="quarter" idx="11"/>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5" name="Slide Number Placeholder 4"/>
          <p:cNvSpPr>
            <a:spLocks noGrp="1"/>
          </p:cNvSpPr>
          <p:nvPr>
            <p:ph type="sldNum" sz="quarter" idx="12"/>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fld id="{561A4D87-450B-43EA-AEDF-DE0F2FE73A23}" type="slidenum">
              <a:rPr lang="en-US"/>
              <a:pPr>
                <a:defRPr/>
              </a:pPr>
              <a:t>‹#›</a:t>
            </a:fld>
            <a:endParaRPr lang="en-US"/>
          </a:p>
        </p:txBody>
      </p:sp>
    </p:spTree>
    <p:extLst>
      <p:ext uri="{BB962C8B-B14F-4D97-AF65-F5344CB8AC3E}">
        <p14:creationId xmlns:p14="http://schemas.microsoft.com/office/powerpoint/2010/main" val="1263245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3" name="Footer Placeholder 2"/>
          <p:cNvSpPr>
            <a:spLocks noGrp="1"/>
          </p:cNvSpPr>
          <p:nvPr>
            <p:ph type="ftr" sz="quarter" idx="11"/>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4" name="Slide Number Placeholder 3"/>
          <p:cNvSpPr>
            <a:spLocks noGrp="1"/>
          </p:cNvSpPr>
          <p:nvPr>
            <p:ph type="sldNum" sz="quarter" idx="12"/>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fld id="{D0DA07AF-F723-408D-B033-94BF091D6B3E}" type="slidenum">
              <a:rPr lang="en-US"/>
              <a:pPr>
                <a:defRPr/>
              </a:pPr>
              <a:t>‹#›</a:t>
            </a:fld>
            <a:endParaRPr lang="en-US"/>
          </a:p>
        </p:txBody>
      </p:sp>
    </p:spTree>
    <p:extLst>
      <p:ext uri="{BB962C8B-B14F-4D97-AF65-F5344CB8AC3E}">
        <p14:creationId xmlns:p14="http://schemas.microsoft.com/office/powerpoint/2010/main" val="39606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9584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6" name="Footer Placeholder 5"/>
          <p:cNvSpPr>
            <a:spLocks noGrp="1"/>
          </p:cNvSpPr>
          <p:nvPr>
            <p:ph type="ftr" sz="quarter" idx="11"/>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fld id="{37ED4998-0D5B-4E81-B9BA-25103248BB82}" type="slidenum">
              <a:rPr lang="en-US"/>
              <a:pPr>
                <a:defRPr/>
              </a:pPr>
              <a:t>‹#›</a:t>
            </a:fld>
            <a:endParaRPr lang="en-US"/>
          </a:p>
        </p:txBody>
      </p:sp>
    </p:spTree>
    <p:extLst>
      <p:ext uri="{BB962C8B-B14F-4D97-AF65-F5344CB8AC3E}">
        <p14:creationId xmlns:p14="http://schemas.microsoft.com/office/powerpoint/2010/main" val="2076326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6" name="Footer Placeholder 5"/>
          <p:cNvSpPr>
            <a:spLocks noGrp="1"/>
          </p:cNvSpPr>
          <p:nvPr>
            <p:ph type="ftr" sz="quarter" idx="11"/>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fld id="{FBEA9979-C940-40A3-B4D2-0064B3E9DFE9}" type="slidenum">
              <a:rPr lang="en-US"/>
              <a:pPr>
                <a:defRPr/>
              </a:pPr>
              <a:t>‹#›</a:t>
            </a:fld>
            <a:endParaRPr lang="en-US"/>
          </a:p>
        </p:txBody>
      </p:sp>
    </p:spTree>
    <p:extLst>
      <p:ext uri="{BB962C8B-B14F-4D97-AF65-F5344CB8AC3E}">
        <p14:creationId xmlns:p14="http://schemas.microsoft.com/office/powerpoint/2010/main" val="1935540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5" name="Footer Placeholder 4"/>
          <p:cNvSpPr>
            <a:spLocks noGrp="1"/>
          </p:cNvSpPr>
          <p:nvPr>
            <p:ph type="ftr" sz="quarter" idx="11"/>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fld id="{490AED7C-1C5F-4FD6-9266-629F7101FDBA}" type="slidenum">
              <a:rPr lang="en-US"/>
              <a:pPr>
                <a:defRPr/>
              </a:pPr>
              <a:t>‹#›</a:t>
            </a:fld>
            <a:endParaRPr lang="en-US"/>
          </a:p>
        </p:txBody>
      </p:sp>
    </p:spTree>
    <p:extLst>
      <p:ext uri="{BB962C8B-B14F-4D97-AF65-F5344CB8AC3E}">
        <p14:creationId xmlns:p14="http://schemas.microsoft.com/office/powerpoint/2010/main" val="3486752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263525"/>
            <a:ext cx="2136775" cy="5827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7025" y="263525"/>
            <a:ext cx="6257925" cy="5827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5" name="Footer Placeholder 4"/>
          <p:cNvSpPr>
            <a:spLocks noGrp="1"/>
          </p:cNvSpPr>
          <p:nvPr>
            <p:ph type="ftr" sz="quarter" idx="11"/>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8" charset="0"/>
              <a:buNone/>
              <a:defRPr>
                <a:ea typeface="SimSun" pitchFamily="2" charset="-122"/>
              </a:defRPr>
            </a:lvl1pPr>
          </a:lstStyle>
          <a:p>
            <a:pPr>
              <a:defRPr/>
            </a:pPr>
            <a:fld id="{C9943028-12F8-4A5D-A8F0-BA75F1F59FB6}" type="slidenum">
              <a:rPr lang="en-US"/>
              <a:pPr>
                <a:defRPr/>
              </a:pPr>
              <a:t>‹#›</a:t>
            </a:fld>
            <a:endParaRPr lang="en-US"/>
          </a:p>
        </p:txBody>
      </p:sp>
    </p:spTree>
    <p:extLst>
      <p:ext uri="{BB962C8B-B14F-4D97-AF65-F5344CB8AC3E}">
        <p14:creationId xmlns:p14="http://schemas.microsoft.com/office/powerpoint/2010/main" val="2978775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fld id="{3EE176EF-448B-438F-807B-D764C1E970F9}" type="slidenum">
              <a:rPr lang="en-US"/>
              <a:pPr>
                <a:defRPr/>
              </a:pPr>
              <a:t>‹#›</a:t>
            </a:fld>
            <a:endParaRPr lang="en-US"/>
          </a:p>
        </p:txBody>
      </p:sp>
    </p:spTree>
    <p:extLst>
      <p:ext uri="{BB962C8B-B14F-4D97-AF65-F5344CB8AC3E}">
        <p14:creationId xmlns:p14="http://schemas.microsoft.com/office/powerpoint/2010/main" val="668330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fld id="{1D156FFC-15A6-4257-834A-B3A6C0328E7A}" type="slidenum">
              <a:rPr lang="en-US"/>
              <a:pPr>
                <a:defRPr/>
              </a:pPr>
              <a:t>‹#›</a:t>
            </a:fld>
            <a:endParaRPr lang="en-US"/>
          </a:p>
        </p:txBody>
      </p:sp>
    </p:spTree>
    <p:extLst>
      <p:ext uri="{BB962C8B-B14F-4D97-AF65-F5344CB8AC3E}">
        <p14:creationId xmlns:p14="http://schemas.microsoft.com/office/powerpoint/2010/main" val="3588879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fld id="{79638C4E-C5BE-498D-BF21-DF95E34863B7}" type="slidenum">
              <a:rPr lang="en-US"/>
              <a:pPr>
                <a:defRPr/>
              </a:pPr>
              <a:t>‹#›</a:t>
            </a:fld>
            <a:endParaRPr lang="en-US"/>
          </a:p>
        </p:txBody>
      </p:sp>
    </p:spTree>
    <p:extLst>
      <p:ext uri="{BB962C8B-B14F-4D97-AF65-F5344CB8AC3E}">
        <p14:creationId xmlns:p14="http://schemas.microsoft.com/office/powerpoint/2010/main" val="1592980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7025" y="1506538"/>
            <a:ext cx="419735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5" y="1506538"/>
            <a:ext cx="419735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fld id="{FC94CF39-4A88-4606-8C8B-590FC73A07CF}" type="slidenum">
              <a:rPr lang="en-US"/>
              <a:pPr>
                <a:defRPr/>
              </a:pPr>
              <a:t>‹#›</a:t>
            </a:fld>
            <a:endParaRPr lang="en-US"/>
          </a:p>
        </p:txBody>
      </p:sp>
    </p:spTree>
    <p:extLst>
      <p:ext uri="{BB962C8B-B14F-4D97-AF65-F5344CB8AC3E}">
        <p14:creationId xmlns:p14="http://schemas.microsoft.com/office/powerpoint/2010/main" val="771826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lgn="l"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fld id="{199DBA2E-10CC-41E0-90DB-90B5323EC70B}" type="slidenum">
              <a:rPr lang="en-US"/>
              <a:pPr>
                <a:defRPr/>
              </a:pPr>
              <a:t>‹#›</a:t>
            </a:fld>
            <a:endParaRPr lang="en-US"/>
          </a:p>
        </p:txBody>
      </p:sp>
    </p:spTree>
    <p:extLst>
      <p:ext uri="{BB962C8B-B14F-4D97-AF65-F5344CB8AC3E}">
        <p14:creationId xmlns:p14="http://schemas.microsoft.com/office/powerpoint/2010/main" val="291170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lgn="l"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fld id="{BC4D9F27-7251-4E04-8606-486D6CE1F8A5}" type="slidenum">
              <a:rPr lang="en-US"/>
              <a:pPr>
                <a:defRPr/>
              </a:pPr>
              <a:t>‹#›</a:t>
            </a:fld>
            <a:endParaRPr lang="en-US"/>
          </a:p>
        </p:txBody>
      </p:sp>
    </p:spTree>
    <p:extLst>
      <p:ext uri="{BB962C8B-B14F-4D97-AF65-F5344CB8AC3E}">
        <p14:creationId xmlns:p14="http://schemas.microsoft.com/office/powerpoint/2010/main" val="139775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26053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lgn="l"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fld id="{48EC7A54-041E-4501-B64A-4C0CAC00CD35}" type="slidenum">
              <a:rPr lang="en-US"/>
              <a:pPr>
                <a:defRPr/>
              </a:pPr>
              <a:t>‹#›</a:t>
            </a:fld>
            <a:endParaRPr lang="en-US"/>
          </a:p>
        </p:txBody>
      </p:sp>
    </p:spTree>
    <p:extLst>
      <p:ext uri="{BB962C8B-B14F-4D97-AF65-F5344CB8AC3E}">
        <p14:creationId xmlns:p14="http://schemas.microsoft.com/office/powerpoint/2010/main" val="3472341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fld id="{FA600FAD-2906-407D-8AB6-05AC040F7058}" type="slidenum">
              <a:rPr lang="en-US"/>
              <a:pPr>
                <a:defRPr/>
              </a:pPr>
              <a:t>‹#›</a:t>
            </a:fld>
            <a:endParaRPr lang="en-US"/>
          </a:p>
        </p:txBody>
      </p:sp>
    </p:spTree>
    <p:extLst>
      <p:ext uri="{BB962C8B-B14F-4D97-AF65-F5344CB8AC3E}">
        <p14:creationId xmlns:p14="http://schemas.microsoft.com/office/powerpoint/2010/main" val="4191965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fld id="{F27C03C7-F160-479B-B9BF-2DF672490382}" type="slidenum">
              <a:rPr lang="en-US"/>
              <a:pPr>
                <a:defRPr/>
              </a:pPr>
              <a:t>‹#›</a:t>
            </a:fld>
            <a:endParaRPr lang="en-US"/>
          </a:p>
        </p:txBody>
      </p:sp>
    </p:spTree>
    <p:extLst>
      <p:ext uri="{BB962C8B-B14F-4D97-AF65-F5344CB8AC3E}">
        <p14:creationId xmlns:p14="http://schemas.microsoft.com/office/powerpoint/2010/main" val="11427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fld id="{C693B6C2-13BC-4228-9638-5BDC6E14D379}" type="slidenum">
              <a:rPr lang="en-US"/>
              <a:pPr>
                <a:defRPr/>
              </a:pPr>
              <a:t>‹#›</a:t>
            </a:fld>
            <a:endParaRPr lang="en-US"/>
          </a:p>
        </p:txBody>
      </p:sp>
    </p:spTree>
    <p:extLst>
      <p:ext uri="{BB962C8B-B14F-4D97-AF65-F5344CB8AC3E}">
        <p14:creationId xmlns:p14="http://schemas.microsoft.com/office/powerpoint/2010/main" val="37583717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263525"/>
            <a:ext cx="2136775" cy="5827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7025" y="263525"/>
            <a:ext cx="6257925" cy="5827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a:buClr>
                <a:srgbClr val="000000"/>
              </a:buClr>
              <a:buSzPct val="100000"/>
              <a:buFont typeface="Times New Roman" pitchFamily="18" charset="0"/>
              <a:buNone/>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8" charset="0"/>
              <a:buNone/>
              <a:defRPr>
                <a:latin typeface="Arial" pitchFamily="34" charset="0"/>
              </a:defRPr>
            </a:lvl1pPr>
          </a:lstStyle>
          <a:p>
            <a:pPr>
              <a:defRPr/>
            </a:pPr>
            <a:fld id="{E7EB7F50-1235-4FC9-A19A-8E50EF0DE868}" type="slidenum">
              <a:rPr lang="en-US"/>
              <a:pPr>
                <a:defRPr/>
              </a:pPr>
              <a:t>‹#›</a:t>
            </a:fld>
            <a:endParaRPr lang="en-US"/>
          </a:p>
        </p:txBody>
      </p:sp>
    </p:spTree>
    <p:extLst>
      <p:ext uri="{BB962C8B-B14F-4D97-AF65-F5344CB8AC3E}">
        <p14:creationId xmlns:p14="http://schemas.microsoft.com/office/powerpoint/2010/main" val="2509775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941CA8-9551-4D95-BF1D-9666BF1D93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9748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F59563-5A16-4C9D-AC90-952262A8C8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377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F1920B4-2B45-4A45-9198-B6A89B2E47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5131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7025" y="1506538"/>
            <a:ext cx="419735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5" y="1506538"/>
            <a:ext cx="419735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7ECE68-0635-4B26-A8AA-1D70B8BCF3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84972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1871998-1EB9-4F9B-9D83-05210FA45B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1656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4200" y="1390650"/>
            <a:ext cx="4092575" cy="479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90650"/>
            <a:ext cx="4094163" cy="479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8551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F921AF7-EED3-40CA-958C-79ACD39018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872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495B75A-FE1C-47B2-B929-D462EBD3F1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47637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1A4EF0-78C7-4964-867E-ED58D49505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0851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B1911C-530D-4407-8F8D-931C22EEED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347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318EE6-4D5D-4AB1-A784-D9B0DCB19E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4318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263525"/>
            <a:ext cx="2136775" cy="5827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7025" y="263525"/>
            <a:ext cx="6257925" cy="5827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128BE8A-B9DC-4675-B848-CC4DC5ECF26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94535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1162582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36608482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14492802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476375"/>
            <a:ext cx="42640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476375"/>
            <a:ext cx="42640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92333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91339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6889168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1377265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8565982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42395959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2240987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540315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80963"/>
            <a:ext cx="2170112" cy="601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80963"/>
            <a:ext cx="6357938" cy="601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19994291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BC0B964-E352-4504-9AC1-3101341E58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6215480"/>
      </p:ext>
    </p:extLst>
  </p:cSld>
  <p:clrMapOvr>
    <a:masterClrMapping/>
  </p:clrMapOvr>
  <p:transition>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391400"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9C3E799-8A80-4E87-9673-77BB48245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0362815"/>
      </p:ext>
    </p:extLst>
  </p:cSld>
  <p:clrMapOvr>
    <a:masterClrMapping/>
  </p:clrMapOvr>
  <p:transition>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391400" cy="838200"/>
          </a:xfrm>
        </p:spPr>
        <p:txBody>
          <a:bodyPr/>
          <a:lstStyle/>
          <a:p>
            <a:r>
              <a:rPr lang="en-US" smtClean="0"/>
              <a:t>Click to edit Master title style</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9C3984A7-DBAA-4FA8-9C57-5B25FC64C1F5}" type="slidenum">
              <a:rPr lang="en-US">
                <a:solidFill>
                  <a:srgbClr val="000000"/>
                </a:solidFill>
              </a:rPr>
              <a:pPr>
                <a:defRPr/>
              </a:pPr>
              <a:t>‹#›</a:t>
            </a:fld>
            <a:endParaRPr lang="en-US">
              <a:solidFill>
                <a:srgbClr val="000000"/>
              </a:solidFill>
            </a:endParaRPr>
          </a:p>
        </p:txBody>
      </p:sp>
      <p:sp>
        <p:nvSpPr>
          <p:cNvPr id="5" name="Rectangle 5"/>
          <p:cNvSpPr>
            <a:spLocks noGrp="1" noChangeArrowheads="1"/>
          </p:cNvSpPr>
          <p:nvPr>
            <p:ph type="ftr" sz="quarter" idx="10"/>
          </p:nvPr>
        </p:nvSpPr>
        <p:spPr>
          <a:xfrm>
            <a:off x="381000" y="6496050"/>
            <a:ext cx="4800600" cy="361950"/>
          </a:xfrm>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344944473"/>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53234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391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76357A31-50F6-4717-A08A-2F7788315F1E}" type="slidenum">
              <a:rPr lang="en-US">
                <a:solidFill>
                  <a:srgbClr val="000000"/>
                </a:solidFill>
              </a:rPr>
              <a:pPr>
                <a:defRPr/>
              </a:pPr>
              <a:t>‹#›</a:t>
            </a:fld>
            <a:endParaRPr lang="en-US">
              <a:solidFill>
                <a:srgbClr val="000000"/>
              </a:solidFill>
            </a:endParaRPr>
          </a:p>
        </p:txBody>
      </p:sp>
      <p:sp>
        <p:nvSpPr>
          <p:cNvPr id="7" name="Rectangle 5"/>
          <p:cNvSpPr>
            <a:spLocks noGrp="1" noChangeArrowheads="1"/>
          </p:cNvSpPr>
          <p:nvPr>
            <p:ph type="ftr" sz="quarter" idx="10"/>
          </p:nvPr>
        </p:nvSpPr>
        <p:spPr>
          <a:xfrm>
            <a:off x="381000" y="6496050"/>
            <a:ext cx="4800600" cy="361950"/>
          </a:xfrm>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823585529"/>
      </p:ext>
    </p:extLst>
  </p:cSld>
  <p:clrMapOvr>
    <a:masterClrMapping/>
  </p:clrMapOvr>
  <p:transition>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3914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1430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E0F41C4-5AC7-4EED-9E50-BB541D7290CC}" type="slidenum">
              <a:rPr lang="en-US">
                <a:solidFill>
                  <a:srgbClr val="000000"/>
                </a:solidFill>
              </a:rPr>
              <a:pPr>
                <a:defRPr/>
              </a:pPr>
              <a:t>‹#›</a:t>
            </a:fld>
            <a:endParaRPr lang="en-US">
              <a:solidFill>
                <a:srgbClr val="000000"/>
              </a:solidFill>
            </a:endParaRPr>
          </a:p>
        </p:txBody>
      </p:sp>
      <p:sp>
        <p:nvSpPr>
          <p:cNvPr id="7" name="Rectangle 5"/>
          <p:cNvSpPr>
            <a:spLocks noGrp="1" noChangeArrowheads="1"/>
          </p:cNvSpPr>
          <p:nvPr>
            <p:ph type="ftr" sz="quarter" idx="10"/>
          </p:nvPr>
        </p:nvSpPr>
        <p:spPr>
          <a:xfrm>
            <a:off x="381000" y="6496050"/>
            <a:ext cx="4800600" cy="361950"/>
          </a:xfrm>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81238517"/>
      </p:ext>
    </p:extLst>
  </p:cSld>
  <p:clrMapOvr>
    <a:masterClrMapping/>
  </p:clrMapOvr>
  <p:transition>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3914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64D9FDF5-342C-43A2-B1B3-6B8533D16B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844503"/>
      </p:ext>
    </p:extLst>
  </p:cSld>
  <p:clrMapOvr>
    <a:masterClrMapping/>
  </p:clrMapOvr>
  <p:transition>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C4D2418-DD2C-409F-A912-8EA67DBA3D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04655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67F27B-CA49-40A1-890B-367287A63A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18629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510F5B-2593-41EF-81B2-2C4D0C88316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30757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7025" y="1506538"/>
            <a:ext cx="419735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5" y="1506538"/>
            <a:ext cx="419735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0542453-0ED1-4C0C-97E4-4268235BE8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981739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59FEB02-80BB-46CE-B8D2-77AB51AD5C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63665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37EDB67-EA46-49EE-BEE2-7B2D108243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79255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F7667A1-4411-4E9C-8C9B-6F9B0CE8FB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868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37A4402-72CD-491F-A400-14F2B84B05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82169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1E1D06D-A18A-4606-8265-9DB002F07B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28146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866B4B-F16C-46B5-AC4F-66C072FFC2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44066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106363"/>
            <a:ext cx="2136775" cy="5984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7025" y="106363"/>
            <a:ext cx="6257925" cy="5984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B1EE93-EC54-4BF1-AC73-1B0BB15543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13093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DF03C2-264A-4965-BC1B-835B3786D4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23286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07E758-E450-43D1-A59C-1B28F9D425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81906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B5FD9C-633F-43B2-AF25-F84466B0BF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23432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7025" y="1506538"/>
            <a:ext cx="419735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5" y="1506538"/>
            <a:ext cx="419735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F1B11F-EF42-4E39-A730-00AB19846B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92653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0FA65DA-31F4-41E1-9F4C-82E26FCE66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56761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242C653-C961-4E30-983F-6A16025E10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358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545750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3D53871-7CC3-4950-BE57-D246E6235A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88668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837FE3C-AE47-478D-AC34-610EDDDE170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81620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EA43742-ACC0-4EFE-A5AB-568FD22D94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76440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E79627-2132-49E3-BF01-1F25CCFEA2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57829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106363"/>
            <a:ext cx="2136775" cy="5984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7025" y="106363"/>
            <a:ext cx="6257925" cy="5984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B9CF77-A63E-4B53-AF36-C1692DEE270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5904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928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2057400" y="76200"/>
            <a:ext cx="68564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584200" y="1390650"/>
            <a:ext cx="8339138" cy="479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8" name="Line 3"/>
          <p:cNvSpPr>
            <a:spLocks noChangeShapeType="1"/>
          </p:cNvSpPr>
          <p:nvPr/>
        </p:nvSpPr>
        <p:spPr bwMode="auto">
          <a:xfrm flipH="1">
            <a:off x="2055813" y="1143000"/>
            <a:ext cx="7089775" cy="1588"/>
          </a:xfrm>
          <a:prstGeom prst="line">
            <a:avLst/>
          </a:prstGeom>
          <a:noFill/>
          <a:ln w="76320">
            <a:solidFill>
              <a:srgbClr val="FFCC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9" name="Rectangle 5"/>
          <p:cNvSpPr>
            <a:spLocks noChangeArrowheads="1"/>
          </p:cNvSpPr>
          <p:nvPr userDrawn="1"/>
        </p:nvSpPr>
        <p:spPr bwMode="auto">
          <a:xfrm>
            <a:off x="8763000" y="6553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r" defTabSz="914400" eaLnBrk="0" hangingPunct="0">
              <a:buClrTx/>
              <a:buSzTx/>
              <a:buFontTx/>
              <a:buNone/>
            </a:pPr>
            <a:fld id="{4B94805C-EC0A-4817-84E2-F7807DB08DDD}" type="slidenum">
              <a:rPr lang="en-US" altLang="en-US" sz="800">
                <a:solidFill>
                  <a:srgbClr val="000000"/>
                </a:solidFill>
              </a:rPr>
              <a:pPr algn="r" defTabSz="914400" eaLnBrk="0" hangingPunct="0">
                <a:buClrTx/>
                <a:buSzTx/>
                <a:buFontTx/>
                <a:buNone/>
              </a:pPr>
              <a:t>‹#›</a:t>
            </a:fld>
            <a:endParaRPr lang="en-US" altLang="en-US" sz="800">
              <a:solidFill>
                <a:srgbClr val="000000"/>
              </a:solidFill>
            </a:endParaRPr>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239" r:id="rId8"/>
    <p:sldLayoutId id="2147484078" r:id="rId9"/>
    <p:sldLayoutId id="2147484079" r:id="rId10"/>
    <p:sldLayoutId id="2147484080" r:id="rId11"/>
    <p:sldLayoutId id="2147484081" r:id="rId12"/>
  </p:sldLayoutIdLst>
  <p:hf sldNum="0" hdr="0" ftr="0" dt="0"/>
  <p:txStyles>
    <p:titleStyle>
      <a:lvl1pPr algn="r" defTabSz="457200" rtl="0" eaLnBrk="0" fontAlgn="base" hangingPunct="0">
        <a:lnSpc>
          <a:spcPct val="80000"/>
        </a:lnSpc>
        <a:spcBef>
          <a:spcPct val="0"/>
        </a:spcBef>
        <a:spcAft>
          <a:spcPct val="0"/>
        </a:spcAft>
        <a:buClr>
          <a:srgbClr val="000000"/>
        </a:buClr>
        <a:buSzPct val="100000"/>
        <a:buFont typeface="Times New Roman" pitchFamily="18" charset="0"/>
        <a:defRPr sz="2400" b="1" i="1">
          <a:solidFill>
            <a:srgbClr val="6868FF"/>
          </a:solidFill>
          <a:latin typeface="+mj-lt"/>
          <a:ea typeface="+mj-ea"/>
          <a:cs typeface="+mj-cs"/>
        </a:defRPr>
      </a:lvl1pPr>
      <a:lvl2pPr algn="r" defTabSz="457200" rtl="0" eaLnBrk="0" fontAlgn="base" hangingPunct="0">
        <a:lnSpc>
          <a:spcPct val="80000"/>
        </a:lnSpc>
        <a:spcBef>
          <a:spcPct val="0"/>
        </a:spcBef>
        <a:spcAft>
          <a:spcPct val="0"/>
        </a:spcAft>
        <a:buClr>
          <a:srgbClr val="000000"/>
        </a:buClr>
        <a:buSzPct val="100000"/>
        <a:buFont typeface="Times New Roman" pitchFamily="18" charset="0"/>
        <a:defRPr sz="2400" b="1" i="1">
          <a:solidFill>
            <a:srgbClr val="6868FF"/>
          </a:solidFill>
          <a:latin typeface="Arial" charset="0"/>
          <a:ea typeface="SimSun" pitchFamily="2" charset="-122"/>
          <a:cs typeface="Arial" charset="0"/>
        </a:defRPr>
      </a:lvl2pPr>
      <a:lvl3pPr algn="r" defTabSz="457200" rtl="0" eaLnBrk="0" fontAlgn="base" hangingPunct="0">
        <a:lnSpc>
          <a:spcPct val="80000"/>
        </a:lnSpc>
        <a:spcBef>
          <a:spcPct val="0"/>
        </a:spcBef>
        <a:spcAft>
          <a:spcPct val="0"/>
        </a:spcAft>
        <a:buClr>
          <a:srgbClr val="000000"/>
        </a:buClr>
        <a:buSzPct val="100000"/>
        <a:buFont typeface="Times New Roman" pitchFamily="18" charset="0"/>
        <a:defRPr sz="2400" b="1" i="1">
          <a:solidFill>
            <a:srgbClr val="6868FF"/>
          </a:solidFill>
          <a:latin typeface="Arial" charset="0"/>
          <a:ea typeface="SimSun" pitchFamily="2" charset="-122"/>
          <a:cs typeface="Arial" charset="0"/>
        </a:defRPr>
      </a:lvl3pPr>
      <a:lvl4pPr algn="r" defTabSz="457200" rtl="0" eaLnBrk="0" fontAlgn="base" hangingPunct="0">
        <a:lnSpc>
          <a:spcPct val="80000"/>
        </a:lnSpc>
        <a:spcBef>
          <a:spcPct val="0"/>
        </a:spcBef>
        <a:spcAft>
          <a:spcPct val="0"/>
        </a:spcAft>
        <a:buClr>
          <a:srgbClr val="000000"/>
        </a:buClr>
        <a:buSzPct val="100000"/>
        <a:buFont typeface="Times New Roman" pitchFamily="18" charset="0"/>
        <a:defRPr sz="2400" b="1" i="1">
          <a:solidFill>
            <a:srgbClr val="6868FF"/>
          </a:solidFill>
          <a:latin typeface="Arial" charset="0"/>
          <a:ea typeface="SimSun" pitchFamily="2" charset="-122"/>
          <a:cs typeface="Arial" charset="0"/>
        </a:defRPr>
      </a:lvl4pPr>
      <a:lvl5pPr algn="r" defTabSz="457200" rtl="0" eaLnBrk="0" fontAlgn="base" hangingPunct="0">
        <a:lnSpc>
          <a:spcPct val="80000"/>
        </a:lnSpc>
        <a:spcBef>
          <a:spcPct val="0"/>
        </a:spcBef>
        <a:spcAft>
          <a:spcPct val="0"/>
        </a:spcAft>
        <a:buClr>
          <a:srgbClr val="000000"/>
        </a:buClr>
        <a:buSzPct val="100000"/>
        <a:buFont typeface="Times New Roman" pitchFamily="18" charset="0"/>
        <a:defRPr sz="2400" b="1" i="1">
          <a:solidFill>
            <a:srgbClr val="6868FF"/>
          </a:solidFill>
          <a:latin typeface="Arial" charset="0"/>
          <a:ea typeface="SimSun" pitchFamily="2" charset="-122"/>
          <a:cs typeface="Arial" charset="0"/>
        </a:defRPr>
      </a:lvl5pPr>
      <a:lvl6pPr marL="457200" algn="r" defTabSz="457200" rtl="0" fontAlgn="base">
        <a:lnSpc>
          <a:spcPct val="80000"/>
        </a:lnSpc>
        <a:spcBef>
          <a:spcPct val="0"/>
        </a:spcBef>
        <a:spcAft>
          <a:spcPct val="0"/>
        </a:spcAft>
        <a:buClr>
          <a:srgbClr val="000000"/>
        </a:buClr>
        <a:buSzPct val="100000"/>
        <a:buFont typeface="Times New Roman" pitchFamily="18" charset="0"/>
        <a:defRPr sz="2400" b="1" i="1">
          <a:solidFill>
            <a:srgbClr val="6868FF"/>
          </a:solidFill>
          <a:latin typeface="Arial" charset="0"/>
          <a:ea typeface="SimSun" pitchFamily="2" charset="-122"/>
          <a:cs typeface="Arial" charset="0"/>
        </a:defRPr>
      </a:lvl6pPr>
      <a:lvl7pPr marL="914400" algn="r" defTabSz="457200" rtl="0" fontAlgn="base">
        <a:lnSpc>
          <a:spcPct val="80000"/>
        </a:lnSpc>
        <a:spcBef>
          <a:spcPct val="0"/>
        </a:spcBef>
        <a:spcAft>
          <a:spcPct val="0"/>
        </a:spcAft>
        <a:buClr>
          <a:srgbClr val="000000"/>
        </a:buClr>
        <a:buSzPct val="100000"/>
        <a:buFont typeface="Times New Roman" pitchFamily="18" charset="0"/>
        <a:defRPr sz="2400" b="1" i="1">
          <a:solidFill>
            <a:srgbClr val="6868FF"/>
          </a:solidFill>
          <a:latin typeface="Arial" charset="0"/>
          <a:ea typeface="SimSun" pitchFamily="2" charset="-122"/>
          <a:cs typeface="Arial" charset="0"/>
        </a:defRPr>
      </a:lvl7pPr>
      <a:lvl8pPr marL="1371600" algn="r" defTabSz="457200" rtl="0" fontAlgn="base">
        <a:lnSpc>
          <a:spcPct val="80000"/>
        </a:lnSpc>
        <a:spcBef>
          <a:spcPct val="0"/>
        </a:spcBef>
        <a:spcAft>
          <a:spcPct val="0"/>
        </a:spcAft>
        <a:buClr>
          <a:srgbClr val="000000"/>
        </a:buClr>
        <a:buSzPct val="100000"/>
        <a:buFont typeface="Times New Roman" pitchFamily="18" charset="0"/>
        <a:defRPr sz="2400" b="1" i="1">
          <a:solidFill>
            <a:srgbClr val="6868FF"/>
          </a:solidFill>
          <a:latin typeface="Arial" charset="0"/>
          <a:ea typeface="SimSun" pitchFamily="2" charset="-122"/>
          <a:cs typeface="Arial" charset="0"/>
        </a:defRPr>
      </a:lvl8pPr>
      <a:lvl9pPr marL="1828800" algn="r" defTabSz="457200" rtl="0" fontAlgn="base">
        <a:lnSpc>
          <a:spcPct val="80000"/>
        </a:lnSpc>
        <a:spcBef>
          <a:spcPct val="0"/>
        </a:spcBef>
        <a:spcAft>
          <a:spcPct val="0"/>
        </a:spcAft>
        <a:buClr>
          <a:srgbClr val="000000"/>
        </a:buClr>
        <a:buSzPct val="100000"/>
        <a:buFont typeface="Times New Roman" pitchFamily="18" charset="0"/>
        <a:defRPr sz="2400" b="1" i="1">
          <a:solidFill>
            <a:srgbClr val="6868FF"/>
          </a:solidFill>
          <a:latin typeface="Arial" charset="0"/>
          <a:ea typeface="SimSun" pitchFamily="2" charset="-122"/>
          <a:cs typeface="Arial" charset="0"/>
        </a:defRPr>
      </a:lvl9pPr>
    </p:titleStyle>
    <p:bodyStyle>
      <a:lvl1pPr marL="342900" indent="-342900" algn="l" defTabSz="457200" rtl="0" eaLnBrk="0" fontAlgn="base" hangingPunct="0">
        <a:spcBef>
          <a:spcPts val="750"/>
        </a:spcBef>
        <a:spcAft>
          <a:spcPct val="0"/>
        </a:spcAft>
        <a:buClr>
          <a:srgbClr val="FFCC00"/>
        </a:buClr>
        <a:buSzPct val="100000"/>
        <a:buFont typeface="Wingdings" pitchFamily="2" charset="2"/>
        <a:buChar char="§"/>
        <a:defRPr sz="2400" b="1">
          <a:solidFill>
            <a:srgbClr val="000000"/>
          </a:solidFill>
          <a:latin typeface="+mn-lt"/>
          <a:ea typeface="+mn-ea"/>
          <a:cs typeface="+mn-cs"/>
        </a:defRPr>
      </a:lvl1pPr>
      <a:lvl2pPr marL="742950" indent="-285750" algn="l" defTabSz="457200" rtl="0" eaLnBrk="0" fontAlgn="base" hangingPunct="0">
        <a:lnSpc>
          <a:spcPct val="85000"/>
        </a:lnSpc>
        <a:spcBef>
          <a:spcPts val="750"/>
        </a:spcBef>
        <a:spcAft>
          <a:spcPct val="0"/>
        </a:spcAft>
        <a:buClr>
          <a:srgbClr val="FFCC00"/>
        </a:buClr>
        <a:buSzPct val="100000"/>
        <a:buFont typeface="Wingdings" pitchFamily="2" charset="2"/>
        <a:buChar char="§"/>
        <a:defRPr sz="2400">
          <a:solidFill>
            <a:srgbClr val="000000"/>
          </a:solidFill>
          <a:latin typeface="+mn-lt"/>
          <a:ea typeface="+mn-ea"/>
          <a:cs typeface="+mn-cs"/>
        </a:defRPr>
      </a:lvl2pPr>
      <a:lvl3pPr marL="1143000" indent="-228600" algn="l" defTabSz="457200" rtl="0" eaLnBrk="0" fontAlgn="base" hangingPunct="0">
        <a:lnSpc>
          <a:spcPct val="95000"/>
        </a:lnSpc>
        <a:spcBef>
          <a:spcPts val="625"/>
        </a:spcBef>
        <a:spcAft>
          <a:spcPct val="0"/>
        </a:spcAft>
        <a:buClr>
          <a:srgbClr val="FFCC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85000"/>
        </a:lnSpc>
        <a:spcBef>
          <a:spcPts val="563"/>
        </a:spcBef>
        <a:spcAft>
          <a:spcPct val="0"/>
        </a:spcAft>
        <a:buClr>
          <a:srgbClr val="FFCC00"/>
        </a:buClr>
        <a:buSzPct val="100000"/>
        <a:buFont typeface="Wingdings" pitchFamily="2" charset="2"/>
        <a:buChar char="§"/>
        <a:defRPr>
          <a:solidFill>
            <a:srgbClr val="000000"/>
          </a:solidFill>
          <a:latin typeface="+mn-lt"/>
          <a:ea typeface="+mn-ea"/>
          <a:cs typeface="+mn-cs"/>
        </a:defRPr>
      </a:lvl4pPr>
      <a:lvl5pPr marL="2057400" indent="-228600" algn="l" defTabSz="457200" rtl="0" eaLnBrk="0" fontAlgn="base" hangingPunct="0">
        <a:lnSpc>
          <a:spcPct val="85000"/>
        </a:lnSpc>
        <a:spcBef>
          <a:spcPts val="500"/>
        </a:spcBef>
        <a:spcAft>
          <a:spcPct val="0"/>
        </a:spcAft>
        <a:buClr>
          <a:srgbClr val="FFCC00"/>
        </a:buClr>
        <a:buSzPct val="100000"/>
        <a:buFont typeface="Wingdings" pitchFamily="2" charset="2"/>
        <a:buChar char="§"/>
        <a:defRPr sz="1600">
          <a:solidFill>
            <a:srgbClr val="000000"/>
          </a:solidFill>
          <a:latin typeface="+mn-lt"/>
          <a:ea typeface="+mn-ea"/>
          <a:cs typeface="+mn-cs"/>
        </a:defRPr>
      </a:lvl5pPr>
      <a:lvl6pPr marL="2514600" indent="-228600" algn="l" defTabSz="457200" rtl="0" fontAlgn="base">
        <a:lnSpc>
          <a:spcPct val="85000"/>
        </a:lnSpc>
        <a:spcBef>
          <a:spcPts val="500"/>
        </a:spcBef>
        <a:spcAft>
          <a:spcPct val="0"/>
        </a:spcAft>
        <a:buClr>
          <a:srgbClr val="FFCC00"/>
        </a:buClr>
        <a:buSzPct val="100000"/>
        <a:buFont typeface="Wingdings" pitchFamily="2" charset="2"/>
        <a:buChar char="§"/>
        <a:defRPr sz="1600">
          <a:solidFill>
            <a:srgbClr val="000000"/>
          </a:solidFill>
          <a:latin typeface="+mn-lt"/>
          <a:ea typeface="+mn-ea"/>
          <a:cs typeface="+mn-cs"/>
        </a:defRPr>
      </a:lvl6pPr>
      <a:lvl7pPr marL="2971800" indent="-228600" algn="l" defTabSz="457200" rtl="0" fontAlgn="base">
        <a:lnSpc>
          <a:spcPct val="85000"/>
        </a:lnSpc>
        <a:spcBef>
          <a:spcPts val="500"/>
        </a:spcBef>
        <a:spcAft>
          <a:spcPct val="0"/>
        </a:spcAft>
        <a:buClr>
          <a:srgbClr val="FFCC00"/>
        </a:buClr>
        <a:buSzPct val="100000"/>
        <a:buFont typeface="Wingdings" pitchFamily="2" charset="2"/>
        <a:buChar char="§"/>
        <a:defRPr sz="1600">
          <a:solidFill>
            <a:srgbClr val="000000"/>
          </a:solidFill>
          <a:latin typeface="+mn-lt"/>
          <a:ea typeface="+mn-ea"/>
          <a:cs typeface="+mn-cs"/>
        </a:defRPr>
      </a:lvl7pPr>
      <a:lvl8pPr marL="3429000" indent="-228600" algn="l" defTabSz="457200" rtl="0" fontAlgn="base">
        <a:lnSpc>
          <a:spcPct val="85000"/>
        </a:lnSpc>
        <a:spcBef>
          <a:spcPts val="500"/>
        </a:spcBef>
        <a:spcAft>
          <a:spcPct val="0"/>
        </a:spcAft>
        <a:buClr>
          <a:srgbClr val="FFCC00"/>
        </a:buClr>
        <a:buSzPct val="100000"/>
        <a:buFont typeface="Wingdings" pitchFamily="2" charset="2"/>
        <a:buChar char="§"/>
        <a:defRPr sz="1600">
          <a:solidFill>
            <a:srgbClr val="000000"/>
          </a:solidFill>
          <a:latin typeface="+mn-lt"/>
          <a:ea typeface="+mn-ea"/>
          <a:cs typeface="+mn-cs"/>
        </a:defRPr>
      </a:lvl8pPr>
      <a:lvl9pPr marL="3886200" indent="-228600" algn="l" defTabSz="457200" rtl="0" fontAlgn="base">
        <a:lnSpc>
          <a:spcPct val="85000"/>
        </a:lnSpc>
        <a:spcBef>
          <a:spcPts val="500"/>
        </a:spcBef>
        <a:spcAft>
          <a:spcPct val="0"/>
        </a:spcAft>
        <a:buClr>
          <a:srgbClr val="FFCC00"/>
        </a:buClr>
        <a:buSzPct val="100000"/>
        <a:buFont typeface="Wingdings" pitchFamily="2" charset="2"/>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327025" y="1506538"/>
            <a:ext cx="85471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51" name="Rectangle 3"/>
          <p:cNvSpPr>
            <a:spLocks noGrp="1" noChangeArrowheads="1"/>
          </p:cNvSpPr>
          <p:nvPr>
            <p:ph type="title"/>
          </p:nvPr>
        </p:nvSpPr>
        <p:spPr bwMode="auto">
          <a:xfrm>
            <a:off x="427038" y="263525"/>
            <a:ext cx="822960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dt" sz="half" idx="2"/>
          </p:nvPr>
        </p:nvSpPr>
        <p:spPr bwMode="auto">
          <a:xfrm>
            <a:off x="246063" y="62769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914400">
              <a:buClrTx/>
              <a:buSzTx/>
              <a:buFontTx/>
              <a:buNone/>
              <a:defRPr sz="1400">
                <a:solidFill>
                  <a:srgbClr val="000000"/>
                </a:solidFill>
                <a:latin typeface="Times New Roman" pitchFamily="18" charset="0"/>
                <a:ea typeface="+mn-ea"/>
              </a:defRPr>
            </a:lvl1pPr>
          </a:lstStyle>
          <a:p>
            <a:pPr>
              <a:defRPr/>
            </a:pPr>
            <a:endParaRPr lang="en-US"/>
          </a:p>
        </p:txBody>
      </p:sp>
      <p:sp>
        <p:nvSpPr>
          <p:cNvPr id="7173" name="Rectangle 5"/>
          <p:cNvSpPr>
            <a:spLocks noGrp="1" noChangeArrowheads="1"/>
          </p:cNvSpPr>
          <p:nvPr>
            <p:ph type="ftr" sz="quarter" idx="3"/>
          </p:nvPr>
        </p:nvSpPr>
        <p:spPr bwMode="auto">
          <a:xfrm>
            <a:off x="3052763" y="633412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914400">
              <a:buClrTx/>
              <a:buSzTx/>
              <a:buFontTx/>
              <a:buNone/>
              <a:defRPr sz="1400">
                <a:solidFill>
                  <a:srgbClr val="000000"/>
                </a:solidFill>
                <a:latin typeface="Times New Roman" pitchFamily="18" charset="0"/>
                <a:ea typeface="+mn-ea"/>
              </a:defRPr>
            </a:lvl1pPr>
          </a:lstStyle>
          <a:p>
            <a:pPr>
              <a:defRPr/>
            </a:pPr>
            <a:endParaRPr lang="en-US"/>
          </a:p>
        </p:txBody>
      </p:sp>
      <p:sp>
        <p:nvSpPr>
          <p:cNvPr id="7174" name="Rectangle 6"/>
          <p:cNvSpPr>
            <a:spLocks noGrp="1" noChangeArrowheads="1"/>
          </p:cNvSpPr>
          <p:nvPr>
            <p:ph type="sldNum" sz="quarter" idx="4"/>
          </p:nvPr>
        </p:nvSpPr>
        <p:spPr bwMode="auto">
          <a:xfrm>
            <a:off x="7135813" y="63658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defTabSz="914400">
              <a:buClrTx/>
              <a:buSzTx/>
              <a:buFontTx/>
              <a:buNone/>
              <a:defRPr sz="1400">
                <a:solidFill>
                  <a:srgbClr val="000000"/>
                </a:solidFill>
                <a:latin typeface="Times New Roman" pitchFamily="18" charset="0"/>
                <a:ea typeface="+mn-ea"/>
              </a:defRPr>
            </a:lvl1pPr>
          </a:lstStyle>
          <a:p>
            <a:pPr>
              <a:defRPr/>
            </a:pPr>
            <a:fld id="{D0810B09-0EDC-48DD-B52F-01B9762711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hf sldNum="0" hdr="0" ftr="0" dt="0"/>
  <p:txStyles>
    <p:titleStyle>
      <a:lvl1pPr algn="ctr" rtl="0" eaLnBrk="0" fontAlgn="base" hangingPunct="0">
        <a:lnSpc>
          <a:spcPct val="90000"/>
        </a:lnSpc>
        <a:spcBef>
          <a:spcPct val="0"/>
        </a:spcBef>
        <a:spcAft>
          <a:spcPct val="0"/>
        </a:spcAft>
        <a:defRPr sz="2800" b="1">
          <a:solidFill>
            <a:srgbClr val="0000CC"/>
          </a:solidFill>
          <a:latin typeface="+mj-lt"/>
          <a:ea typeface="+mj-ea"/>
          <a:cs typeface="+mj-cs"/>
        </a:defRPr>
      </a:lvl1pPr>
      <a:lvl2pPr algn="ctr" rtl="0" eaLnBrk="0" fontAlgn="base" hangingPunct="0">
        <a:lnSpc>
          <a:spcPct val="90000"/>
        </a:lnSpc>
        <a:spcBef>
          <a:spcPct val="0"/>
        </a:spcBef>
        <a:spcAft>
          <a:spcPct val="0"/>
        </a:spcAft>
        <a:defRPr sz="2800" b="1">
          <a:solidFill>
            <a:srgbClr val="0000CC"/>
          </a:solidFill>
          <a:latin typeface="Arial" pitchFamily="34" charset="0"/>
        </a:defRPr>
      </a:lvl2pPr>
      <a:lvl3pPr algn="ctr" rtl="0" eaLnBrk="0" fontAlgn="base" hangingPunct="0">
        <a:lnSpc>
          <a:spcPct val="90000"/>
        </a:lnSpc>
        <a:spcBef>
          <a:spcPct val="0"/>
        </a:spcBef>
        <a:spcAft>
          <a:spcPct val="0"/>
        </a:spcAft>
        <a:defRPr sz="2800" b="1">
          <a:solidFill>
            <a:srgbClr val="0000CC"/>
          </a:solidFill>
          <a:latin typeface="Arial" pitchFamily="34" charset="0"/>
        </a:defRPr>
      </a:lvl3pPr>
      <a:lvl4pPr algn="ctr" rtl="0" eaLnBrk="0" fontAlgn="base" hangingPunct="0">
        <a:lnSpc>
          <a:spcPct val="90000"/>
        </a:lnSpc>
        <a:spcBef>
          <a:spcPct val="0"/>
        </a:spcBef>
        <a:spcAft>
          <a:spcPct val="0"/>
        </a:spcAft>
        <a:defRPr sz="2800" b="1">
          <a:solidFill>
            <a:srgbClr val="0000CC"/>
          </a:solidFill>
          <a:latin typeface="Arial" pitchFamily="34" charset="0"/>
        </a:defRPr>
      </a:lvl4pPr>
      <a:lvl5pPr algn="ctr" rtl="0" eaLnBrk="0" fontAlgn="base" hangingPunct="0">
        <a:lnSpc>
          <a:spcPct val="90000"/>
        </a:lnSpc>
        <a:spcBef>
          <a:spcPct val="0"/>
        </a:spcBef>
        <a:spcAft>
          <a:spcPct val="0"/>
        </a:spcAft>
        <a:defRPr sz="2800" b="1">
          <a:solidFill>
            <a:srgbClr val="0000CC"/>
          </a:solidFill>
          <a:latin typeface="Arial" pitchFamily="34" charset="0"/>
        </a:defRPr>
      </a:lvl5pPr>
      <a:lvl6pPr marL="457200" algn="ctr" rtl="0" fontAlgn="base">
        <a:lnSpc>
          <a:spcPct val="90000"/>
        </a:lnSpc>
        <a:spcBef>
          <a:spcPct val="0"/>
        </a:spcBef>
        <a:spcAft>
          <a:spcPct val="0"/>
        </a:spcAft>
        <a:defRPr sz="2800" b="1">
          <a:solidFill>
            <a:srgbClr val="0000CC"/>
          </a:solidFill>
          <a:latin typeface="Arial" pitchFamily="34" charset="0"/>
        </a:defRPr>
      </a:lvl6pPr>
      <a:lvl7pPr marL="914400" algn="ctr" rtl="0" fontAlgn="base">
        <a:lnSpc>
          <a:spcPct val="90000"/>
        </a:lnSpc>
        <a:spcBef>
          <a:spcPct val="0"/>
        </a:spcBef>
        <a:spcAft>
          <a:spcPct val="0"/>
        </a:spcAft>
        <a:defRPr sz="2800" b="1">
          <a:solidFill>
            <a:srgbClr val="0000CC"/>
          </a:solidFill>
          <a:latin typeface="Arial" pitchFamily="34" charset="0"/>
        </a:defRPr>
      </a:lvl7pPr>
      <a:lvl8pPr marL="1371600" algn="ctr" rtl="0" fontAlgn="base">
        <a:lnSpc>
          <a:spcPct val="90000"/>
        </a:lnSpc>
        <a:spcBef>
          <a:spcPct val="0"/>
        </a:spcBef>
        <a:spcAft>
          <a:spcPct val="0"/>
        </a:spcAft>
        <a:defRPr sz="2800" b="1">
          <a:solidFill>
            <a:srgbClr val="0000CC"/>
          </a:solidFill>
          <a:latin typeface="Arial" pitchFamily="34" charset="0"/>
        </a:defRPr>
      </a:lvl8pPr>
      <a:lvl9pPr marL="1828800" algn="ctr" rtl="0" fontAlgn="base">
        <a:lnSpc>
          <a:spcPct val="90000"/>
        </a:lnSpc>
        <a:spcBef>
          <a:spcPct val="0"/>
        </a:spcBef>
        <a:spcAft>
          <a:spcPct val="0"/>
        </a:spcAft>
        <a:defRPr sz="2800" b="1">
          <a:solidFill>
            <a:srgbClr val="0000CC"/>
          </a:solidFill>
          <a:latin typeface="Arial" pitchFamily="34" charset="0"/>
        </a:defRPr>
      </a:lvl9pPr>
    </p:titleStyle>
    <p:bodyStyle>
      <a:lvl1pPr marL="342900" indent="-342900" algn="l" rtl="0" eaLnBrk="0" fontAlgn="base" hangingPunct="0">
        <a:lnSpc>
          <a:spcPct val="90000"/>
        </a:lnSpc>
        <a:spcBef>
          <a:spcPct val="70000"/>
        </a:spcBef>
        <a:spcAft>
          <a:spcPct val="0"/>
        </a:spcAft>
        <a:buClr>
          <a:srgbClr val="FF0000"/>
        </a:buClr>
        <a:buChar char="•"/>
        <a:defRPr sz="2400" b="1">
          <a:solidFill>
            <a:schemeClr val="tx1"/>
          </a:solidFill>
          <a:latin typeface="+mn-lt"/>
          <a:ea typeface="+mn-ea"/>
          <a:cs typeface="+mn-cs"/>
        </a:defRPr>
      </a:lvl1pPr>
      <a:lvl2pPr marL="742950" indent="-285750" algn="l" rtl="0" eaLnBrk="0" fontAlgn="base" hangingPunct="0">
        <a:lnSpc>
          <a:spcPct val="90000"/>
        </a:lnSpc>
        <a:spcBef>
          <a:spcPct val="30000"/>
        </a:spcBef>
        <a:spcAft>
          <a:spcPct val="0"/>
        </a:spcAft>
        <a:buChar char="–"/>
        <a:defRPr sz="2200">
          <a:solidFill>
            <a:schemeClr val="tx1"/>
          </a:solidFill>
          <a:latin typeface="+mn-lt"/>
        </a:defRPr>
      </a:lvl2pPr>
      <a:lvl3pPr marL="1143000" indent="-228600" algn="l" rtl="0" eaLnBrk="0" fontAlgn="base" hangingPunct="0">
        <a:lnSpc>
          <a:spcPct val="90000"/>
        </a:lnSpc>
        <a:spcBef>
          <a:spcPct val="20000"/>
        </a:spcBef>
        <a:spcAft>
          <a:spcPct val="0"/>
        </a:spcAft>
        <a:buChar char="•"/>
        <a:defRPr sz="2000">
          <a:solidFill>
            <a:schemeClr val="tx1"/>
          </a:solidFill>
          <a:latin typeface="+mn-lt"/>
        </a:defRPr>
      </a:lvl3pPr>
      <a:lvl4pPr marL="1600200" indent="-228600" algn="l" rtl="0" eaLnBrk="0" fontAlgn="base" hangingPunct="0">
        <a:lnSpc>
          <a:spcPct val="90000"/>
        </a:lnSpc>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327025" y="1506538"/>
            <a:ext cx="85471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099" name="Rectangle 2"/>
          <p:cNvSpPr>
            <a:spLocks noGrp="1" noChangeArrowheads="1"/>
          </p:cNvSpPr>
          <p:nvPr>
            <p:ph type="title"/>
          </p:nvPr>
        </p:nvSpPr>
        <p:spPr bwMode="auto">
          <a:xfrm>
            <a:off x="427038" y="263525"/>
            <a:ext cx="822960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46" name="Rectangle 22"/>
          <p:cNvSpPr>
            <a:spLocks noGrp="1" noChangeArrowheads="1"/>
          </p:cNvSpPr>
          <p:nvPr>
            <p:ph type="dt" sz="half" idx="2"/>
          </p:nvPr>
        </p:nvSpPr>
        <p:spPr bwMode="auto">
          <a:xfrm>
            <a:off x="246063" y="62769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defTabSz="914400" eaLnBrk="1" hangingPunct="1">
              <a:buClrTx/>
              <a:buSzTx/>
              <a:buFontTx/>
              <a:buNone/>
              <a:defRPr sz="1400">
                <a:solidFill>
                  <a:srgbClr val="000000"/>
                </a:solidFill>
                <a:effectLst/>
                <a:latin typeface="Times New Roman" pitchFamily="18" charset="0"/>
              </a:defRPr>
            </a:lvl1pPr>
          </a:lstStyle>
          <a:p>
            <a:pPr>
              <a:defRPr/>
            </a:pPr>
            <a:endParaRPr lang="en-US"/>
          </a:p>
        </p:txBody>
      </p:sp>
      <p:sp>
        <p:nvSpPr>
          <p:cNvPr id="1047" name="Rectangle 23"/>
          <p:cNvSpPr>
            <a:spLocks noGrp="1" noChangeArrowheads="1"/>
          </p:cNvSpPr>
          <p:nvPr>
            <p:ph type="ftr" sz="quarter" idx="3"/>
          </p:nvPr>
        </p:nvSpPr>
        <p:spPr bwMode="auto">
          <a:xfrm>
            <a:off x="3052763" y="633412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914400" eaLnBrk="1" hangingPunct="1">
              <a:buClrTx/>
              <a:buSzTx/>
              <a:buFontTx/>
              <a:buNone/>
              <a:defRPr sz="1400">
                <a:solidFill>
                  <a:srgbClr val="000000"/>
                </a:solidFill>
                <a:effectLst/>
                <a:latin typeface="Times New Roman" pitchFamily="18" charset="0"/>
              </a:defRPr>
            </a:lvl1pPr>
          </a:lstStyle>
          <a:p>
            <a:pPr>
              <a:defRPr/>
            </a:pPr>
            <a:endParaRPr lang="en-US"/>
          </a:p>
        </p:txBody>
      </p:sp>
      <p:sp>
        <p:nvSpPr>
          <p:cNvPr id="1048" name="Rectangle 24"/>
          <p:cNvSpPr>
            <a:spLocks noGrp="1" noChangeArrowheads="1"/>
          </p:cNvSpPr>
          <p:nvPr>
            <p:ph type="sldNum" sz="quarter" idx="4"/>
          </p:nvPr>
        </p:nvSpPr>
        <p:spPr bwMode="auto">
          <a:xfrm>
            <a:off x="7135813" y="63658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defTabSz="914400" eaLnBrk="1" hangingPunct="1">
              <a:buClrTx/>
              <a:buSzTx/>
              <a:buFontTx/>
              <a:buNone/>
              <a:defRPr sz="1400">
                <a:solidFill>
                  <a:srgbClr val="000000"/>
                </a:solidFill>
                <a:effectLst/>
                <a:latin typeface="Times New Roman" pitchFamily="18" charset="0"/>
              </a:defRPr>
            </a:lvl1pPr>
          </a:lstStyle>
          <a:p>
            <a:pPr>
              <a:defRPr/>
            </a:pPr>
            <a:fld id="{15C3C3B0-2EBF-4302-A00E-BA3CDE9FD5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hf sldNum="0" hdr="0" ftr="0" dt="0"/>
  <p:txStyles>
    <p:titleStyle>
      <a:lvl1pPr algn="ctr" rtl="0" eaLnBrk="0" fontAlgn="base" hangingPunct="0">
        <a:lnSpc>
          <a:spcPct val="90000"/>
        </a:lnSpc>
        <a:spcBef>
          <a:spcPct val="0"/>
        </a:spcBef>
        <a:spcAft>
          <a:spcPct val="0"/>
        </a:spcAft>
        <a:defRPr sz="2800" b="1" i="1">
          <a:solidFill>
            <a:srgbClr val="0000CC"/>
          </a:solidFill>
          <a:latin typeface="+mj-lt"/>
          <a:ea typeface="+mj-ea"/>
          <a:cs typeface="+mj-cs"/>
        </a:defRPr>
      </a:lvl1pPr>
      <a:lvl2pPr algn="ctr" rtl="0" eaLnBrk="0" fontAlgn="base" hangingPunct="0">
        <a:lnSpc>
          <a:spcPct val="90000"/>
        </a:lnSpc>
        <a:spcBef>
          <a:spcPct val="0"/>
        </a:spcBef>
        <a:spcAft>
          <a:spcPct val="0"/>
        </a:spcAft>
        <a:defRPr sz="2800" b="1" i="1">
          <a:solidFill>
            <a:srgbClr val="0000CC"/>
          </a:solidFill>
          <a:latin typeface="Arial" pitchFamily="34" charset="0"/>
        </a:defRPr>
      </a:lvl2pPr>
      <a:lvl3pPr algn="ctr" rtl="0" eaLnBrk="0" fontAlgn="base" hangingPunct="0">
        <a:lnSpc>
          <a:spcPct val="90000"/>
        </a:lnSpc>
        <a:spcBef>
          <a:spcPct val="0"/>
        </a:spcBef>
        <a:spcAft>
          <a:spcPct val="0"/>
        </a:spcAft>
        <a:defRPr sz="2800" b="1" i="1">
          <a:solidFill>
            <a:srgbClr val="0000CC"/>
          </a:solidFill>
          <a:latin typeface="Arial" pitchFamily="34" charset="0"/>
        </a:defRPr>
      </a:lvl3pPr>
      <a:lvl4pPr algn="ctr" rtl="0" eaLnBrk="0" fontAlgn="base" hangingPunct="0">
        <a:lnSpc>
          <a:spcPct val="90000"/>
        </a:lnSpc>
        <a:spcBef>
          <a:spcPct val="0"/>
        </a:spcBef>
        <a:spcAft>
          <a:spcPct val="0"/>
        </a:spcAft>
        <a:defRPr sz="2800" b="1" i="1">
          <a:solidFill>
            <a:srgbClr val="0000CC"/>
          </a:solidFill>
          <a:latin typeface="Arial" pitchFamily="34" charset="0"/>
        </a:defRPr>
      </a:lvl4pPr>
      <a:lvl5pPr algn="ctr" rtl="0" eaLnBrk="0" fontAlgn="base" hangingPunct="0">
        <a:lnSpc>
          <a:spcPct val="90000"/>
        </a:lnSpc>
        <a:spcBef>
          <a:spcPct val="0"/>
        </a:spcBef>
        <a:spcAft>
          <a:spcPct val="0"/>
        </a:spcAft>
        <a:defRPr sz="2800" b="1" i="1">
          <a:solidFill>
            <a:srgbClr val="0000CC"/>
          </a:solidFill>
          <a:latin typeface="Arial" pitchFamily="34" charset="0"/>
        </a:defRPr>
      </a:lvl5pPr>
      <a:lvl6pPr marL="457200" algn="ctr" rtl="0" eaLnBrk="0" fontAlgn="base" hangingPunct="0">
        <a:lnSpc>
          <a:spcPct val="90000"/>
        </a:lnSpc>
        <a:spcBef>
          <a:spcPct val="0"/>
        </a:spcBef>
        <a:spcAft>
          <a:spcPct val="0"/>
        </a:spcAft>
        <a:defRPr sz="2800" b="1" i="1">
          <a:solidFill>
            <a:srgbClr val="0000CC"/>
          </a:solidFill>
          <a:latin typeface="Arial" pitchFamily="34" charset="0"/>
        </a:defRPr>
      </a:lvl6pPr>
      <a:lvl7pPr marL="914400" algn="ctr" rtl="0" eaLnBrk="0" fontAlgn="base" hangingPunct="0">
        <a:lnSpc>
          <a:spcPct val="90000"/>
        </a:lnSpc>
        <a:spcBef>
          <a:spcPct val="0"/>
        </a:spcBef>
        <a:spcAft>
          <a:spcPct val="0"/>
        </a:spcAft>
        <a:defRPr sz="2800" b="1" i="1">
          <a:solidFill>
            <a:srgbClr val="0000CC"/>
          </a:solidFill>
          <a:latin typeface="Arial" pitchFamily="34" charset="0"/>
        </a:defRPr>
      </a:lvl7pPr>
      <a:lvl8pPr marL="1371600" algn="ctr" rtl="0" eaLnBrk="0" fontAlgn="base" hangingPunct="0">
        <a:lnSpc>
          <a:spcPct val="90000"/>
        </a:lnSpc>
        <a:spcBef>
          <a:spcPct val="0"/>
        </a:spcBef>
        <a:spcAft>
          <a:spcPct val="0"/>
        </a:spcAft>
        <a:defRPr sz="2800" b="1" i="1">
          <a:solidFill>
            <a:srgbClr val="0000CC"/>
          </a:solidFill>
          <a:latin typeface="Arial" pitchFamily="34" charset="0"/>
        </a:defRPr>
      </a:lvl8pPr>
      <a:lvl9pPr marL="1828800" algn="ctr" rtl="0" eaLnBrk="0" fontAlgn="base" hangingPunct="0">
        <a:lnSpc>
          <a:spcPct val="90000"/>
        </a:lnSpc>
        <a:spcBef>
          <a:spcPct val="0"/>
        </a:spcBef>
        <a:spcAft>
          <a:spcPct val="0"/>
        </a:spcAft>
        <a:defRPr sz="2800" b="1" i="1">
          <a:solidFill>
            <a:srgbClr val="0000CC"/>
          </a:solidFill>
          <a:latin typeface="Arial" pitchFamily="34" charset="0"/>
        </a:defRPr>
      </a:lvl9pPr>
    </p:titleStyle>
    <p:bodyStyle>
      <a:lvl1pPr marL="342900" indent="-342900" algn="l" rtl="0" eaLnBrk="0" fontAlgn="base" hangingPunct="0">
        <a:lnSpc>
          <a:spcPct val="90000"/>
        </a:lnSpc>
        <a:spcBef>
          <a:spcPct val="70000"/>
        </a:spcBef>
        <a:spcAft>
          <a:spcPct val="0"/>
        </a:spcAft>
        <a:buClr>
          <a:srgbClr val="FF0000"/>
        </a:buClr>
        <a:buChar char="•"/>
        <a:defRPr sz="2400" b="1">
          <a:solidFill>
            <a:schemeClr val="tx1"/>
          </a:solidFill>
          <a:latin typeface="+mn-lt"/>
          <a:ea typeface="+mn-ea"/>
          <a:cs typeface="+mn-cs"/>
        </a:defRPr>
      </a:lvl1pPr>
      <a:lvl2pPr marL="742950" indent="-285750" algn="l" rtl="0" eaLnBrk="0" fontAlgn="base" hangingPunct="0">
        <a:lnSpc>
          <a:spcPct val="90000"/>
        </a:lnSpc>
        <a:spcBef>
          <a:spcPct val="30000"/>
        </a:spcBef>
        <a:spcAft>
          <a:spcPct val="0"/>
        </a:spcAft>
        <a:buChar char="–"/>
        <a:defRPr sz="2200">
          <a:solidFill>
            <a:schemeClr val="tx1"/>
          </a:solidFill>
          <a:latin typeface="+mn-lt"/>
        </a:defRPr>
      </a:lvl2pPr>
      <a:lvl3pPr marL="1143000" indent="-228600" algn="l" rtl="0" eaLnBrk="0" fontAlgn="base" hangingPunct="0">
        <a:lnSpc>
          <a:spcPct val="90000"/>
        </a:lnSpc>
        <a:spcBef>
          <a:spcPct val="20000"/>
        </a:spcBef>
        <a:spcAft>
          <a:spcPct val="0"/>
        </a:spcAft>
        <a:buChar char="•"/>
        <a:defRPr sz="2000">
          <a:solidFill>
            <a:schemeClr val="tx1"/>
          </a:solidFill>
          <a:latin typeface="+mn-lt"/>
        </a:defRPr>
      </a:lvl3pPr>
      <a:lvl4pPr marL="1600200" indent="-228600" algn="l" rtl="0" eaLnBrk="0" fontAlgn="base" hangingPunct="0">
        <a:lnSpc>
          <a:spcPct val="90000"/>
        </a:lnSpc>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27025" y="1506538"/>
            <a:ext cx="85471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6" name="Rectangle 2"/>
          <p:cNvSpPr>
            <a:spLocks noGrp="1" noChangeArrowheads="1"/>
          </p:cNvSpPr>
          <p:nvPr>
            <p:ph type="title"/>
          </p:nvPr>
        </p:nvSpPr>
        <p:spPr bwMode="auto">
          <a:xfrm>
            <a:off x="427038" y="263525"/>
            <a:ext cx="822960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46" name="Rectangle 22"/>
          <p:cNvSpPr>
            <a:spLocks noGrp="1" noChangeArrowheads="1"/>
          </p:cNvSpPr>
          <p:nvPr>
            <p:ph type="dt" sz="half" idx="2"/>
          </p:nvPr>
        </p:nvSpPr>
        <p:spPr bwMode="auto">
          <a:xfrm>
            <a:off x="246063" y="62769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effectLst/>
              </a:defRPr>
            </a:lvl1pPr>
          </a:lstStyle>
          <a:p>
            <a:pPr defTabSz="914400">
              <a:buClrTx/>
              <a:buSzTx/>
              <a:buFontTx/>
              <a:buNone/>
            </a:pPr>
            <a:endParaRPr lang="en-US">
              <a:solidFill>
                <a:srgbClr val="000000"/>
              </a:solidFill>
              <a:latin typeface="Times New Roman" pitchFamily="18" charset="0"/>
              <a:ea typeface="+mn-ea"/>
            </a:endParaRPr>
          </a:p>
        </p:txBody>
      </p:sp>
      <p:sp>
        <p:nvSpPr>
          <p:cNvPr id="1047" name="Rectangle 23"/>
          <p:cNvSpPr>
            <a:spLocks noGrp="1" noChangeArrowheads="1"/>
          </p:cNvSpPr>
          <p:nvPr>
            <p:ph type="ftr" sz="quarter" idx="3"/>
          </p:nvPr>
        </p:nvSpPr>
        <p:spPr bwMode="auto">
          <a:xfrm>
            <a:off x="3052763" y="633412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defRPr>
            </a:lvl1pPr>
          </a:lstStyle>
          <a:p>
            <a:pPr algn="ctr" defTabSz="914400">
              <a:buClrTx/>
              <a:buSzTx/>
              <a:buFontTx/>
              <a:buNone/>
            </a:pPr>
            <a:endParaRPr lang="en-US">
              <a:solidFill>
                <a:srgbClr val="000000"/>
              </a:solidFill>
              <a:latin typeface="Times New Roman" pitchFamily="18" charset="0"/>
              <a:ea typeface="+mn-ea"/>
            </a:endParaRPr>
          </a:p>
        </p:txBody>
      </p:sp>
      <p:sp>
        <p:nvSpPr>
          <p:cNvPr id="1048" name="Rectangle 24"/>
          <p:cNvSpPr>
            <a:spLocks noGrp="1" noChangeArrowheads="1"/>
          </p:cNvSpPr>
          <p:nvPr>
            <p:ph type="sldNum" sz="quarter" idx="4"/>
          </p:nvPr>
        </p:nvSpPr>
        <p:spPr bwMode="auto">
          <a:xfrm>
            <a:off x="7135813" y="63658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defRPr>
            </a:lvl1pPr>
          </a:lstStyle>
          <a:p>
            <a:pPr defTabSz="914400">
              <a:buClrTx/>
              <a:buSzTx/>
              <a:buFontTx/>
              <a:buNone/>
            </a:pPr>
            <a:fld id="{6CBF4F53-DA6C-4F68-9593-02E89B59C1E8}" type="slidenum">
              <a:rPr lang="en-US">
                <a:solidFill>
                  <a:srgbClr val="000000"/>
                </a:solidFill>
                <a:latin typeface="Times New Roman" pitchFamily="18" charset="0"/>
                <a:ea typeface="+mn-ea"/>
              </a:rPr>
              <a:pPr defTabSz="914400">
                <a:buClrTx/>
                <a:buSzTx/>
                <a:buFontTx/>
                <a:buNone/>
              </a:pPr>
              <a:t>‹#›</a:t>
            </a:fld>
            <a:endParaRPr lang="en-US">
              <a:solidFill>
                <a:srgbClr val="000000"/>
              </a:solidFill>
              <a:latin typeface="Times New Roman" pitchFamily="18" charset="0"/>
              <a:ea typeface="+mn-ea"/>
            </a:endParaRPr>
          </a:p>
        </p:txBody>
      </p:sp>
    </p:spTree>
    <p:extLst>
      <p:ext uri="{BB962C8B-B14F-4D97-AF65-F5344CB8AC3E}">
        <p14:creationId xmlns:p14="http://schemas.microsoft.com/office/powerpoint/2010/main" val="1436629983"/>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hf sldNum="0" hdr="0" ftr="0" dt="0"/>
  <p:txStyles>
    <p:titleStyle>
      <a:lvl1pPr algn="ctr" rtl="0" eaLnBrk="0" fontAlgn="base" hangingPunct="0">
        <a:lnSpc>
          <a:spcPct val="90000"/>
        </a:lnSpc>
        <a:spcBef>
          <a:spcPct val="0"/>
        </a:spcBef>
        <a:spcAft>
          <a:spcPct val="0"/>
        </a:spcAft>
        <a:defRPr sz="2800" b="1" i="1">
          <a:solidFill>
            <a:srgbClr val="0000CC"/>
          </a:solidFill>
          <a:latin typeface="+mj-lt"/>
          <a:ea typeface="+mj-ea"/>
          <a:cs typeface="+mj-cs"/>
        </a:defRPr>
      </a:lvl1pPr>
      <a:lvl2pPr algn="ctr" rtl="0" eaLnBrk="0" fontAlgn="base" hangingPunct="0">
        <a:lnSpc>
          <a:spcPct val="90000"/>
        </a:lnSpc>
        <a:spcBef>
          <a:spcPct val="0"/>
        </a:spcBef>
        <a:spcAft>
          <a:spcPct val="0"/>
        </a:spcAft>
        <a:defRPr sz="2800" b="1" i="1">
          <a:solidFill>
            <a:srgbClr val="0000CC"/>
          </a:solidFill>
          <a:latin typeface="Arial" charset="0"/>
        </a:defRPr>
      </a:lvl2pPr>
      <a:lvl3pPr algn="ctr" rtl="0" eaLnBrk="0" fontAlgn="base" hangingPunct="0">
        <a:lnSpc>
          <a:spcPct val="90000"/>
        </a:lnSpc>
        <a:spcBef>
          <a:spcPct val="0"/>
        </a:spcBef>
        <a:spcAft>
          <a:spcPct val="0"/>
        </a:spcAft>
        <a:defRPr sz="2800" b="1" i="1">
          <a:solidFill>
            <a:srgbClr val="0000CC"/>
          </a:solidFill>
          <a:latin typeface="Arial" charset="0"/>
        </a:defRPr>
      </a:lvl3pPr>
      <a:lvl4pPr algn="ctr" rtl="0" eaLnBrk="0" fontAlgn="base" hangingPunct="0">
        <a:lnSpc>
          <a:spcPct val="90000"/>
        </a:lnSpc>
        <a:spcBef>
          <a:spcPct val="0"/>
        </a:spcBef>
        <a:spcAft>
          <a:spcPct val="0"/>
        </a:spcAft>
        <a:defRPr sz="2800" b="1" i="1">
          <a:solidFill>
            <a:srgbClr val="0000CC"/>
          </a:solidFill>
          <a:latin typeface="Arial" charset="0"/>
        </a:defRPr>
      </a:lvl4pPr>
      <a:lvl5pPr algn="ctr" rtl="0" eaLnBrk="0" fontAlgn="base" hangingPunct="0">
        <a:lnSpc>
          <a:spcPct val="90000"/>
        </a:lnSpc>
        <a:spcBef>
          <a:spcPct val="0"/>
        </a:spcBef>
        <a:spcAft>
          <a:spcPct val="0"/>
        </a:spcAft>
        <a:defRPr sz="2800" b="1" i="1">
          <a:solidFill>
            <a:srgbClr val="0000CC"/>
          </a:solidFill>
          <a:latin typeface="Arial" charset="0"/>
        </a:defRPr>
      </a:lvl5pPr>
      <a:lvl6pPr marL="457200" algn="ctr" rtl="0" eaLnBrk="0" fontAlgn="base" hangingPunct="0">
        <a:lnSpc>
          <a:spcPct val="90000"/>
        </a:lnSpc>
        <a:spcBef>
          <a:spcPct val="0"/>
        </a:spcBef>
        <a:spcAft>
          <a:spcPct val="0"/>
        </a:spcAft>
        <a:defRPr sz="2800" b="1" i="1">
          <a:solidFill>
            <a:srgbClr val="0000CC"/>
          </a:solidFill>
          <a:latin typeface="Arial" charset="0"/>
        </a:defRPr>
      </a:lvl6pPr>
      <a:lvl7pPr marL="914400" algn="ctr" rtl="0" eaLnBrk="0" fontAlgn="base" hangingPunct="0">
        <a:lnSpc>
          <a:spcPct val="90000"/>
        </a:lnSpc>
        <a:spcBef>
          <a:spcPct val="0"/>
        </a:spcBef>
        <a:spcAft>
          <a:spcPct val="0"/>
        </a:spcAft>
        <a:defRPr sz="2800" b="1" i="1">
          <a:solidFill>
            <a:srgbClr val="0000CC"/>
          </a:solidFill>
          <a:latin typeface="Arial" charset="0"/>
        </a:defRPr>
      </a:lvl7pPr>
      <a:lvl8pPr marL="1371600" algn="ctr" rtl="0" eaLnBrk="0" fontAlgn="base" hangingPunct="0">
        <a:lnSpc>
          <a:spcPct val="90000"/>
        </a:lnSpc>
        <a:spcBef>
          <a:spcPct val="0"/>
        </a:spcBef>
        <a:spcAft>
          <a:spcPct val="0"/>
        </a:spcAft>
        <a:defRPr sz="2800" b="1" i="1">
          <a:solidFill>
            <a:srgbClr val="0000CC"/>
          </a:solidFill>
          <a:latin typeface="Arial" charset="0"/>
        </a:defRPr>
      </a:lvl8pPr>
      <a:lvl9pPr marL="1828800" algn="ctr" rtl="0" eaLnBrk="0" fontAlgn="base" hangingPunct="0">
        <a:lnSpc>
          <a:spcPct val="90000"/>
        </a:lnSpc>
        <a:spcBef>
          <a:spcPct val="0"/>
        </a:spcBef>
        <a:spcAft>
          <a:spcPct val="0"/>
        </a:spcAft>
        <a:defRPr sz="2800" b="1" i="1">
          <a:solidFill>
            <a:srgbClr val="0000CC"/>
          </a:solidFill>
          <a:latin typeface="Arial" charset="0"/>
        </a:defRPr>
      </a:lvl9pPr>
    </p:titleStyle>
    <p:bodyStyle>
      <a:lvl1pPr marL="342900" indent="-342900" algn="l" rtl="0" eaLnBrk="0" fontAlgn="base" hangingPunct="0">
        <a:lnSpc>
          <a:spcPct val="90000"/>
        </a:lnSpc>
        <a:spcBef>
          <a:spcPct val="70000"/>
        </a:spcBef>
        <a:spcAft>
          <a:spcPct val="0"/>
        </a:spcAft>
        <a:buClr>
          <a:srgbClr val="FF0000"/>
        </a:buClr>
        <a:buChar char="•"/>
        <a:defRPr sz="2400" b="1">
          <a:solidFill>
            <a:schemeClr val="tx1"/>
          </a:solidFill>
          <a:latin typeface="+mn-lt"/>
          <a:ea typeface="+mn-ea"/>
          <a:cs typeface="+mn-cs"/>
        </a:defRPr>
      </a:lvl1pPr>
      <a:lvl2pPr marL="742950" indent="-285750" algn="l" rtl="0" eaLnBrk="0" fontAlgn="base" hangingPunct="0">
        <a:lnSpc>
          <a:spcPct val="90000"/>
        </a:lnSpc>
        <a:spcBef>
          <a:spcPct val="30000"/>
        </a:spcBef>
        <a:spcAft>
          <a:spcPct val="0"/>
        </a:spcAft>
        <a:buChar char="–"/>
        <a:defRPr sz="2200">
          <a:solidFill>
            <a:schemeClr val="tx1"/>
          </a:solidFill>
          <a:latin typeface="+mn-lt"/>
        </a:defRPr>
      </a:lvl2pPr>
      <a:lvl3pPr marL="1143000" indent="-228600" algn="l" rtl="0" eaLnBrk="0" fontAlgn="base" hangingPunct="0">
        <a:lnSpc>
          <a:spcPct val="90000"/>
        </a:lnSpc>
        <a:spcBef>
          <a:spcPct val="20000"/>
        </a:spcBef>
        <a:spcAft>
          <a:spcPct val="0"/>
        </a:spcAft>
        <a:buChar char="•"/>
        <a:defRPr sz="2000">
          <a:solidFill>
            <a:schemeClr val="tx1"/>
          </a:solidFill>
          <a:latin typeface="+mn-lt"/>
        </a:defRPr>
      </a:lvl3pPr>
      <a:lvl4pPr marL="1600200" indent="-228600" algn="l" rtl="0" eaLnBrk="0" fontAlgn="base" hangingPunct="0">
        <a:lnSpc>
          <a:spcPct val="90000"/>
        </a:lnSpc>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228600" y="80963"/>
            <a:ext cx="661193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9699" name="Rectangle 3"/>
          <p:cNvSpPr>
            <a:spLocks noGrp="1" noChangeArrowheads="1"/>
          </p:cNvSpPr>
          <p:nvPr>
            <p:ph type="body" idx="1"/>
          </p:nvPr>
        </p:nvSpPr>
        <p:spPr bwMode="auto">
          <a:xfrm>
            <a:off x="228600" y="1476375"/>
            <a:ext cx="868045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15588" name="Rectangle 4"/>
          <p:cNvSpPr>
            <a:spLocks noGrp="1" noChangeArrowheads="1"/>
          </p:cNvSpPr>
          <p:nvPr>
            <p:ph type="ftr" sz="quarter" idx="3"/>
          </p:nvPr>
        </p:nvSpPr>
        <p:spPr bwMode="auto">
          <a:xfrm>
            <a:off x="3124200"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800">
                <a:effectLst/>
                <a:latin typeface="+mn-lt"/>
              </a:defRPr>
            </a:lvl1pPr>
          </a:lstStyle>
          <a:p>
            <a:pPr defTabSz="914400">
              <a:buClrTx/>
              <a:buSzTx/>
              <a:buFontTx/>
              <a:buNone/>
              <a:defRPr/>
            </a:pPr>
            <a:endParaRPr lang="en-US" altLang="en-US">
              <a:solidFill>
                <a:srgbClr val="000000"/>
              </a:solidFill>
              <a:ea typeface="+mn-ea"/>
            </a:endParaRPr>
          </a:p>
        </p:txBody>
      </p:sp>
      <p:sp>
        <p:nvSpPr>
          <p:cNvPr id="2115589" name="Rectangle 5"/>
          <p:cNvSpPr>
            <a:spLocks noChangeArrowheads="1"/>
          </p:cNvSpPr>
          <p:nvPr/>
        </p:nvSpPr>
        <p:spPr bwMode="auto">
          <a:xfrm>
            <a:off x="6350000" y="6496050"/>
            <a:ext cx="2565400" cy="285750"/>
          </a:xfrm>
          <a:prstGeom prst="rect">
            <a:avLst/>
          </a:prstGeom>
          <a:noFill/>
          <a:ln w="9525">
            <a:noFill/>
            <a:miter lim="800000"/>
            <a:headEnd/>
            <a:tailEnd/>
          </a:ln>
          <a:effectLst/>
        </p:spPr>
        <p:txBody>
          <a:bodyPr lIns="0" tIns="0" rIns="0" bIns="0" anchor="b"/>
          <a:lstStyle/>
          <a:p>
            <a:pPr algn="r" defTabSz="914400" eaLnBrk="0" hangingPunct="0">
              <a:buClrTx/>
              <a:buSzTx/>
              <a:buFontTx/>
              <a:buNone/>
              <a:defRPr/>
            </a:pPr>
            <a:fld id="{DAE2D2F3-175E-403D-A9EB-B2C5CBFA32FB}" type="slidenum">
              <a:rPr lang="en-US" altLang="en-US" sz="1600">
                <a:solidFill>
                  <a:srgbClr val="000000"/>
                </a:solidFill>
                <a:ea typeface="+mn-ea"/>
              </a:rPr>
              <a:pPr algn="r" defTabSz="914400" eaLnBrk="0" hangingPunct="0">
                <a:buClrTx/>
                <a:buSzTx/>
                <a:buFontTx/>
                <a:buNone/>
                <a:defRPr/>
              </a:pPr>
              <a:t>‹#›</a:t>
            </a:fld>
            <a:endParaRPr lang="en-US" altLang="en-US" sz="1600">
              <a:solidFill>
                <a:srgbClr val="000000"/>
              </a:solidFill>
              <a:ea typeface="+mn-ea"/>
            </a:endParaRPr>
          </a:p>
        </p:txBody>
      </p:sp>
      <p:sp>
        <p:nvSpPr>
          <p:cNvPr id="2115590" name="Line 6"/>
          <p:cNvSpPr>
            <a:spLocks noChangeShapeType="1"/>
          </p:cNvSpPr>
          <p:nvPr/>
        </p:nvSpPr>
        <p:spPr bwMode="auto">
          <a:xfrm>
            <a:off x="0" y="1128713"/>
            <a:ext cx="6705600" cy="0"/>
          </a:xfrm>
          <a:prstGeom prst="line">
            <a:avLst/>
          </a:prstGeom>
          <a:noFill/>
          <a:ln w="57150">
            <a:solidFill>
              <a:srgbClr val="000064"/>
            </a:solidFill>
            <a:round/>
            <a:headEnd/>
            <a:tailEnd/>
          </a:ln>
          <a:effectLst/>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Tree>
    <p:extLst>
      <p:ext uri="{BB962C8B-B14F-4D97-AF65-F5344CB8AC3E}">
        <p14:creationId xmlns:p14="http://schemas.microsoft.com/office/powerpoint/2010/main" val="1651442848"/>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hf sldNum="0" hdr="0" ftr="0" dt="0"/>
  <p:txStyles>
    <p:titleStyle>
      <a:lvl1pPr algn="l" rtl="0" fontAlgn="base">
        <a:spcBef>
          <a:spcPct val="0"/>
        </a:spcBef>
        <a:spcAft>
          <a:spcPct val="0"/>
        </a:spcAft>
        <a:defRPr sz="2800" b="1">
          <a:solidFill>
            <a:schemeClr val="tx2"/>
          </a:solidFill>
          <a:latin typeface="+mj-lt"/>
          <a:ea typeface="+mj-ea"/>
          <a:cs typeface="+mj-cs"/>
        </a:defRPr>
      </a:lvl1pPr>
      <a:lvl2pPr algn="l" rtl="0" fontAlgn="base">
        <a:spcBef>
          <a:spcPct val="0"/>
        </a:spcBef>
        <a:spcAft>
          <a:spcPct val="0"/>
        </a:spcAft>
        <a:defRPr sz="2800" b="1">
          <a:solidFill>
            <a:schemeClr val="tx2"/>
          </a:solidFill>
          <a:latin typeface="Arial" pitchFamily="34" charset="0"/>
        </a:defRPr>
      </a:lvl2pPr>
      <a:lvl3pPr algn="l" rtl="0" fontAlgn="base">
        <a:spcBef>
          <a:spcPct val="0"/>
        </a:spcBef>
        <a:spcAft>
          <a:spcPct val="0"/>
        </a:spcAft>
        <a:defRPr sz="2800" b="1">
          <a:solidFill>
            <a:schemeClr val="tx2"/>
          </a:solidFill>
          <a:latin typeface="Arial" pitchFamily="34" charset="0"/>
        </a:defRPr>
      </a:lvl3pPr>
      <a:lvl4pPr algn="l" rtl="0" fontAlgn="base">
        <a:spcBef>
          <a:spcPct val="0"/>
        </a:spcBef>
        <a:spcAft>
          <a:spcPct val="0"/>
        </a:spcAft>
        <a:defRPr sz="2800" b="1">
          <a:solidFill>
            <a:schemeClr val="tx2"/>
          </a:solidFill>
          <a:latin typeface="Arial" pitchFamily="34" charset="0"/>
        </a:defRPr>
      </a:lvl4pPr>
      <a:lvl5pPr algn="l" rtl="0" fontAlgn="base">
        <a:spcBef>
          <a:spcPct val="0"/>
        </a:spcBef>
        <a:spcAft>
          <a:spcPct val="0"/>
        </a:spcAft>
        <a:defRPr sz="2800" b="1">
          <a:solidFill>
            <a:schemeClr val="tx2"/>
          </a:solidFill>
          <a:latin typeface="Arial" pitchFamily="34" charset="0"/>
        </a:defRPr>
      </a:lvl5pPr>
      <a:lvl6pPr marL="457200" algn="l" rtl="0" fontAlgn="base">
        <a:spcBef>
          <a:spcPct val="0"/>
        </a:spcBef>
        <a:spcAft>
          <a:spcPct val="0"/>
        </a:spcAft>
        <a:defRPr sz="2800" b="1">
          <a:solidFill>
            <a:schemeClr val="tx2"/>
          </a:solidFill>
          <a:latin typeface="Arial" pitchFamily="34" charset="0"/>
        </a:defRPr>
      </a:lvl6pPr>
      <a:lvl7pPr marL="914400" algn="l" rtl="0" fontAlgn="base">
        <a:spcBef>
          <a:spcPct val="0"/>
        </a:spcBef>
        <a:spcAft>
          <a:spcPct val="0"/>
        </a:spcAft>
        <a:defRPr sz="2800" b="1">
          <a:solidFill>
            <a:schemeClr val="tx2"/>
          </a:solidFill>
          <a:latin typeface="Arial" pitchFamily="34" charset="0"/>
        </a:defRPr>
      </a:lvl7pPr>
      <a:lvl8pPr marL="1371600" algn="l" rtl="0" fontAlgn="base">
        <a:spcBef>
          <a:spcPct val="0"/>
        </a:spcBef>
        <a:spcAft>
          <a:spcPct val="0"/>
        </a:spcAft>
        <a:defRPr sz="2800" b="1">
          <a:solidFill>
            <a:schemeClr val="tx2"/>
          </a:solidFill>
          <a:latin typeface="Arial" pitchFamily="34" charset="0"/>
        </a:defRPr>
      </a:lvl8pPr>
      <a:lvl9pPr marL="1828800" algn="l" rtl="0" fontAlgn="base">
        <a:spcBef>
          <a:spcPct val="0"/>
        </a:spcBef>
        <a:spcAft>
          <a:spcPct val="0"/>
        </a:spcAft>
        <a:defRPr sz="2800" b="1">
          <a:solidFill>
            <a:schemeClr val="tx2"/>
          </a:solidFill>
          <a:latin typeface="Arial" pitchFamily="34" charset="0"/>
        </a:defRPr>
      </a:lvl9pPr>
    </p:titleStyle>
    <p:bodyStyle>
      <a:lvl1pPr marL="342900" indent="-342900" algn="l" rtl="0" fontAlgn="base">
        <a:spcBef>
          <a:spcPct val="70000"/>
        </a:spcBef>
        <a:spcAft>
          <a:spcPct val="10000"/>
        </a:spcAft>
        <a:buClr>
          <a:schemeClr val="accent1"/>
        </a:buClr>
        <a:buSzPct val="50000"/>
        <a:buFont typeface="Monotype Sorts" pitchFamily="96" charset="2"/>
        <a:buChar char="•"/>
        <a:defRPr sz="2200" b="1">
          <a:solidFill>
            <a:schemeClr val="tx1"/>
          </a:solidFill>
          <a:latin typeface="+mn-lt"/>
          <a:ea typeface="+mn-ea"/>
          <a:cs typeface="+mn-cs"/>
        </a:defRPr>
      </a:lvl1pPr>
      <a:lvl2pPr marL="742950" indent="-285750" algn="l" rtl="0" fontAlgn="base">
        <a:spcBef>
          <a:spcPct val="50000"/>
        </a:spcBef>
        <a:spcAft>
          <a:spcPct val="10000"/>
        </a:spcAft>
        <a:buClr>
          <a:srgbClr val="000064"/>
        </a:buClr>
        <a:buSzPct val="75000"/>
        <a:buFont typeface="Wingdings" pitchFamily="2" charset="2"/>
        <a:buChar char="l"/>
        <a:defRPr sz="2800">
          <a:solidFill>
            <a:schemeClr val="tx1"/>
          </a:solidFill>
          <a:latin typeface="+mn-lt"/>
        </a:defRPr>
      </a:lvl2pPr>
      <a:lvl3pPr marL="1143000" indent="-228600" algn="l" rtl="0" fontAlgn="base">
        <a:spcBef>
          <a:spcPct val="50000"/>
        </a:spcBef>
        <a:spcAft>
          <a:spcPct val="10000"/>
        </a:spcAft>
        <a:buClr>
          <a:srgbClr val="000064"/>
        </a:buClr>
        <a:buSzPct val="75000"/>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0"/>
            <a:ext cx="7391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 name="Rectangle 5"/>
          <p:cNvSpPr>
            <a:spLocks noGrp="1" noChangeArrowheads="1"/>
          </p:cNvSpPr>
          <p:nvPr>
            <p:ph type="ftr" sz="quarter" idx="3"/>
          </p:nvPr>
        </p:nvSpPr>
        <p:spPr bwMode="auto">
          <a:xfrm>
            <a:off x="381000" y="6496050"/>
            <a:ext cx="4800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1" hangingPunct="1">
              <a:defRPr sz="1200" smtClean="0"/>
            </a:lvl1pPr>
          </a:lstStyle>
          <a:p>
            <a:pPr defTabSz="914400">
              <a:buClrTx/>
              <a:buSzTx/>
              <a:buFontTx/>
              <a:buNone/>
              <a:defRPr/>
            </a:pPr>
            <a:endParaRPr lang="en-US">
              <a:solidFill>
                <a:srgbClr val="000000"/>
              </a:solidFill>
              <a:ea typeface="ＭＳ Ｐゴシック"/>
            </a:endParaRPr>
          </a:p>
        </p:txBody>
      </p:sp>
      <p:sp>
        <p:nvSpPr>
          <p:cNvPr id="36" name="Rectangle 6"/>
          <p:cNvSpPr>
            <a:spLocks noGrp="1" noChangeArrowheads="1"/>
          </p:cNvSpPr>
          <p:nvPr>
            <p:ph type="sldNum" sz="quarter" idx="4"/>
          </p:nvPr>
        </p:nvSpPr>
        <p:spPr bwMode="auto">
          <a:xfrm>
            <a:off x="8166100" y="6496050"/>
            <a:ext cx="5207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smtClean="0"/>
            </a:lvl1pPr>
          </a:lstStyle>
          <a:p>
            <a:pPr defTabSz="914400">
              <a:buClrTx/>
              <a:buSzTx/>
              <a:buFontTx/>
              <a:buNone/>
              <a:defRPr/>
            </a:pPr>
            <a:fld id="{9E657D32-99D7-4C68-B835-070FD51AE07C}" type="slidenum">
              <a:rPr lang="en-US">
                <a:solidFill>
                  <a:srgbClr val="000000"/>
                </a:solidFill>
                <a:ea typeface="ＭＳ Ｐゴシック"/>
              </a:rPr>
              <a:pPr defTabSz="914400">
                <a:buClrTx/>
                <a:buSzTx/>
                <a:buFontTx/>
                <a:buNone/>
                <a:defRPr/>
              </a:pPr>
              <a:t>‹#›</a:t>
            </a:fld>
            <a:endParaRPr lang="en-US">
              <a:solidFill>
                <a:srgbClr val="000000"/>
              </a:solidFill>
              <a:ea typeface="ＭＳ Ｐゴシック"/>
            </a:endParaRPr>
          </a:p>
        </p:txBody>
      </p:sp>
      <p:grpSp>
        <p:nvGrpSpPr>
          <p:cNvPr id="1030" name="Group 12"/>
          <p:cNvGrpSpPr>
            <a:grpSpLocks/>
          </p:cNvGrpSpPr>
          <p:nvPr/>
        </p:nvGrpSpPr>
        <p:grpSpPr bwMode="auto">
          <a:xfrm>
            <a:off x="0" y="838200"/>
            <a:ext cx="7772400" cy="127000"/>
            <a:chOff x="1652" y="4032"/>
            <a:chExt cx="4108" cy="80"/>
          </a:xfrm>
        </p:grpSpPr>
        <p:sp>
          <p:nvSpPr>
            <p:cNvPr id="1038" name="Line 13"/>
            <p:cNvSpPr>
              <a:spLocks noChangeShapeType="1"/>
            </p:cNvSpPr>
            <p:nvPr/>
          </p:nvSpPr>
          <p:spPr bwMode="auto">
            <a:xfrm flipH="1">
              <a:off x="1652" y="411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pPr defTabSz="914400" eaLnBrk="0" hangingPunct="0">
                <a:buClrTx/>
                <a:buSzTx/>
                <a:buFontTx/>
                <a:buNone/>
              </a:pPr>
              <a:endParaRPr lang="en-US">
                <a:solidFill>
                  <a:srgbClr val="000000"/>
                </a:solidFill>
                <a:ea typeface="ＭＳ Ｐゴシック"/>
              </a:endParaRPr>
            </a:p>
          </p:txBody>
        </p:sp>
        <p:sp>
          <p:nvSpPr>
            <p:cNvPr id="1039" name="Line 14"/>
            <p:cNvSpPr>
              <a:spLocks noChangeShapeType="1"/>
            </p:cNvSpPr>
            <p:nvPr/>
          </p:nvSpPr>
          <p:spPr bwMode="auto">
            <a:xfrm flipH="1">
              <a:off x="1652" y="4072"/>
              <a:ext cx="4108" cy="0"/>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pPr defTabSz="914400" eaLnBrk="0" hangingPunct="0">
                <a:buClrTx/>
                <a:buSzTx/>
                <a:buFontTx/>
                <a:buNone/>
              </a:pPr>
              <a:endParaRPr lang="en-US">
                <a:solidFill>
                  <a:srgbClr val="000000"/>
                </a:solidFill>
                <a:ea typeface="ＭＳ Ｐゴシック"/>
              </a:endParaRPr>
            </a:p>
          </p:txBody>
        </p:sp>
        <p:sp>
          <p:nvSpPr>
            <p:cNvPr id="1040" name="Line 15"/>
            <p:cNvSpPr>
              <a:spLocks noChangeShapeType="1"/>
            </p:cNvSpPr>
            <p:nvPr/>
          </p:nvSpPr>
          <p:spPr bwMode="auto">
            <a:xfrm flipH="1">
              <a:off x="1652" y="403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pPr defTabSz="914400" eaLnBrk="0" hangingPunct="0">
                <a:buClrTx/>
                <a:buSzTx/>
                <a:buFontTx/>
                <a:buNone/>
              </a:pPr>
              <a:endParaRPr lang="en-US">
                <a:solidFill>
                  <a:srgbClr val="000000"/>
                </a:solidFill>
                <a:ea typeface="ＭＳ Ｐゴシック"/>
              </a:endParaRPr>
            </a:p>
          </p:txBody>
        </p:sp>
      </p:grpSp>
      <p:grpSp>
        <p:nvGrpSpPr>
          <p:cNvPr id="1031" name="Group 8"/>
          <p:cNvGrpSpPr>
            <a:grpSpLocks/>
          </p:cNvGrpSpPr>
          <p:nvPr/>
        </p:nvGrpSpPr>
        <p:grpSpPr bwMode="auto">
          <a:xfrm>
            <a:off x="8718550" y="990600"/>
            <a:ext cx="196850" cy="5867400"/>
            <a:chOff x="216" y="0"/>
            <a:chExt cx="93" cy="3244"/>
          </a:xfrm>
        </p:grpSpPr>
        <p:sp>
          <p:nvSpPr>
            <p:cNvPr id="1035" name="Line 9"/>
            <p:cNvSpPr>
              <a:spLocks noChangeShapeType="1"/>
            </p:cNvSpPr>
            <p:nvPr/>
          </p:nvSpPr>
          <p:spPr bwMode="auto">
            <a:xfrm>
              <a:off x="216"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pPr defTabSz="914400" eaLnBrk="0" hangingPunct="0">
                <a:buClrTx/>
                <a:buSzTx/>
                <a:buFontTx/>
                <a:buNone/>
              </a:pPr>
              <a:endParaRPr lang="en-US">
                <a:solidFill>
                  <a:srgbClr val="000000"/>
                </a:solidFill>
                <a:ea typeface="ＭＳ Ｐゴシック"/>
              </a:endParaRPr>
            </a:p>
          </p:txBody>
        </p:sp>
        <p:sp>
          <p:nvSpPr>
            <p:cNvPr id="1036" name="Line 10"/>
            <p:cNvSpPr>
              <a:spLocks noChangeShapeType="1"/>
            </p:cNvSpPr>
            <p:nvPr/>
          </p:nvSpPr>
          <p:spPr bwMode="auto">
            <a:xfrm>
              <a:off x="309"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pPr defTabSz="914400" eaLnBrk="0" hangingPunct="0">
                <a:buClrTx/>
                <a:buSzTx/>
                <a:buFontTx/>
                <a:buNone/>
              </a:pPr>
              <a:endParaRPr lang="en-US">
                <a:solidFill>
                  <a:srgbClr val="000000"/>
                </a:solidFill>
                <a:ea typeface="ＭＳ Ｐゴシック"/>
              </a:endParaRPr>
            </a:p>
          </p:txBody>
        </p:sp>
        <p:sp>
          <p:nvSpPr>
            <p:cNvPr id="1037" name="Line 11"/>
            <p:cNvSpPr>
              <a:spLocks noChangeShapeType="1"/>
            </p:cNvSpPr>
            <p:nvPr/>
          </p:nvSpPr>
          <p:spPr bwMode="auto">
            <a:xfrm>
              <a:off x="262" y="0"/>
              <a:ext cx="0" cy="3244"/>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pPr defTabSz="914400" eaLnBrk="0" hangingPunct="0">
                <a:buClrTx/>
                <a:buSzTx/>
                <a:buFontTx/>
                <a:buNone/>
              </a:pPr>
              <a:endParaRPr lang="en-US">
                <a:solidFill>
                  <a:srgbClr val="000000"/>
                </a:solidFill>
                <a:ea typeface="ＭＳ Ｐゴシック"/>
              </a:endParaRPr>
            </a:p>
          </p:txBody>
        </p:sp>
      </p:grpSp>
      <p:sp>
        <p:nvSpPr>
          <p:cNvPr id="1032" name="Rectangle 16"/>
          <p:cNvSpPr>
            <a:spLocks noChangeArrowheads="1"/>
          </p:cNvSpPr>
          <p:nvPr/>
        </p:nvSpPr>
        <p:spPr bwMode="auto">
          <a:xfrm rot="5400000">
            <a:off x="-2552700" y="3924300"/>
            <a:ext cx="5791200" cy="76200"/>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defTabSz="914400" eaLnBrk="0" hangingPunct="0">
              <a:buClrTx/>
              <a:buSzTx/>
              <a:buFontTx/>
              <a:buNone/>
            </a:pPr>
            <a:endParaRPr lang="nl-NL" sz="1800">
              <a:solidFill>
                <a:srgbClr val="000000"/>
              </a:solidFill>
              <a:ea typeface="ＭＳ Ｐゴシック"/>
            </a:endParaRPr>
          </a:p>
        </p:txBody>
      </p:sp>
      <p:pic>
        <p:nvPicPr>
          <p:cNvPr id="1033" name="Picture 32" descr="IS-RGB"/>
          <p:cNvPicPr>
            <a:picLocks noChangeAspect="1" noChangeArrowheads="1"/>
          </p:cNvPicPr>
          <p:nvPr/>
        </p:nvPicPr>
        <p:blipFill>
          <a:blip r:embed="rId8" cstate="print">
            <a:extLst>
              <a:ext uri="{28A0092B-C50C-407E-A947-70E740481C1C}">
                <a14:useLocalDpi xmlns:a14="http://schemas.microsoft.com/office/drawing/2010/main" val="0"/>
              </a:ext>
            </a:extLst>
          </a:blip>
          <a:srcRect t="4195" r="6795"/>
          <a:stretch>
            <a:fillRect/>
          </a:stretch>
        </p:blipFill>
        <p:spPr bwMode="auto">
          <a:xfrm>
            <a:off x="7685088" y="0"/>
            <a:ext cx="1458912"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7"/>
          <p:cNvSpPr>
            <a:spLocks noChangeArrowheads="1"/>
          </p:cNvSpPr>
          <p:nvPr/>
        </p:nvSpPr>
        <p:spPr bwMode="auto">
          <a:xfrm>
            <a:off x="457200" y="6400800"/>
            <a:ext cx="8699500" cy="76200"/>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hangingPunct="0">
              <a:buClrTx/>
              <a:buSzTx/>
              <a:buFontTx/>
              <a:buNone/>
            </a:pPr>
            <a:endParaRPr lang="nl-NL" sz="1800">
              <a:solidFill>
                <a:srgbClr val="000000"/>
              </a:solidFill>
              <a:ea typeface="ＭＳ Ｐゴシック"/>
            </a:endParaRPr>
          </a:p>
        </p:txBody>
      </p:sp>
    </p:spTree>
    <p:extLst>
      <p:ext uri="{BB962C8B-B14F-4D97-AF65-F5344CB8AC3E}">
        <p14:creationId xmlns:p14="http://schemas.microsoft.com/office/powerpoint/2010/main" val="1528200815"/>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Lst>
  <p:transition>
    <p:zoom/>
  </p:transition>
  <p:hf sldNum="0" hdr="0" ftr="0" dt="0"/>
  <p:txStyles>
    <p:titleStyle>
      <a:lvl1pPr algn="ctr" rtl="0" eaLnBrk="0" fontAlgn="base" hangingPunct="0">
        <a:spcBef>
          <a:spcPct val="0"/>
        </a:spcBef>
        <a:spcAft>
          <a:spcPct val="0"/>
        </a:spcAft>
        <a:defRPr sz="2400" b="1">
          <a:solidFill>
            <a:schemeClr val="tx2"/>
          </a:solidFill>
          <a:latin typeface="Arial" pitchFamily="-107" charset="0"/>
          <a:ea typeface="+mj-ea"/>
          <a:cs typeface="+mj-cs"/>
        </a:defRPr>
      </a:lvl1pPr>
      <a:lvl2pPr algn="ctr" rtl="0" eaLnBrk="0" fontAlgn="base" hangingPunct="0">
        <a:spcBef>
          <a:spcPct val="0"/>
        </a:spcBef>
        <a:spcAft>
          <a:spcPct val="0"/>
        </a:spcAft>
        <a:defRPr sz="2400" b="1">
          <a:solidFill>
            <a:schemeClr val="tx2"/>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400" b="1">
          <a:solidFill>
            <a:schemeClr val="tx2"/>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400" b="1">
          <a:solidFill>
            <a:schemeClr val="tx2"/>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400" b="1">
          <a:solidFill>
            <a:schemeClr val="tx2"/>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Arial" pitchFamily="-107" charset="0"/>
        </a:defRPr>
      </a:lvl6pPr>
      <a:lvl7pPr marL="914400" algn="ctr" rtl="0" fontAlgn="base">
        <a:spcBef>
          <a:spcPct val="0"/>
        </a:spcBef>
        <a:spcAft>
          <a:spcPct val="0"/>
        </a:spcAft>
        <a:defRPr sz="4400">
          <a:solidFill>
            <a:schemeClr val="tx2"/>
          </a:solidFill>
          <a:latin typeface="Arial" pitchFamily="-107" charset="0"/>
        </a:defRPr>
      </a:lvl7pPr>
      <a:lvl8pPr marL="1371600" algn="ctr" rtl="0" fontAlgn="base">
        <a:spcBef>
          <a:spcPct val="0"/>
        </a:spcBef>
        <a:spcAft>
          <a:spcPct val="0"/>
        </a:spcAft>
        <a:defRPr sz="4400">
          <a:solidFill>
            <a:schemeClr val="tx2"/>
          </a:solidFill>
          <a:latin typeface="Arial" pitchFamily="-107" charset="0"/>
        </a:defRPr>
      </a:lvl8pPr>
      <a:lvl9pPr marL="1828800" algn="ctr"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Font typeface="Wingdings" pitchFamily="80" charset="2"/>
        <a:buChar char="Ø"/>
        <a:defRPr sz="2400">
          <a:solidFill>
            <a:schemeClr val="tx1"/>
          </a:solidFill>
          <a:latin typeface="Arial" pitchFamily="-107"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pitchFamily="-107" charset="0"/>
          <a:ea typeface="+mn-ea"/>
        </a:defRPr>
      </a:lvl2pPr>
      <a:lvl3pPr marL="1143000" indent="-228600" algn="l" rtl="0" eaLnBrk="0" fontAlgn="base" hangingPunct="0">
        <a:spcBef>
          <a:spcPct val="20000"/>
        </a:spcBef>
        <a:spcAft>
          <a:spcPct val="0"/>
        </a:spcAft>
        <a:buFont typeface="Wingdings" pitchFamily="80" charset="2"/>
        <a:buChar char="§"/>
        <a:defRPr sz="2000">
          <a:solidFill>
            <a:schemeClr val="tx1"/>
          </a:solidFill>
          <a:latin typeface="Arial" pitchFamily="-107" charset="0"/>
          <a:ea typeface="+mn-ea"/>
        </a:defRPr>
      </a:lvl3pPr>
      <a:lvl4pPr marL="1600200" indent="-228600" algn="l" rtl="0" eaLnBrk="0" fontAlgn="base" hangingPunct="0">
        <a:spcBef>
          <a:spcPct val="20000"/>
        </a:spcBef>
        <a:spcAft>
          <a:spcPct val="0"/>
        </a:spcAft>
        <a:buFont typeface="Arial" charset="0"/>
        <a:buChar char="»"/>
        <a:defRPr>
          <a:solidFill>
            <a:schemeClr val="tx1"/>
          </a:solidFill>
          <a:latin typeface="Arial" pitchFamily="-107" charset="0"/>
          <a:ea typeface="+mn-ea"/>
        </a:defRPr>
      </a:lvl4pPr>
      <a:lvl5pPr marL="2057400" indent="-228600" algn="l" rtl="0" eaLnBrk="0" fontAlgn="base" hangingPunct="0">
        <a:spcBef>
          <a:spcPct val="20000"/>
        </a:spcBef>
        <a:spcAft>
          <a:spcPct val="0"/>
        </a:spcAft>
        <a:buChar char="•"/>
        <a:defRPr>
          <a:solidFill>
            <a:schemeClr val="tx1"/>
          </a:solidFill>
          <a:latin typeface="Arial" pitchFamily="-107"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27025" y="1506538"/>
            <a:ext cx="85471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6" name="Rectangle 2"/>
          <p:cNvSpPr>
            <a:spLocks noGrp="1" noChangeArrowheads="1"/>
          </p:cNvSpPr>
          <p:nvPr>
            <p:ph type="title"/>
          </p:nvPr>
        </p:nvSpPr>
        <p:spPr bwMode="auto">
          <a:xfrm>
            <a:off x="527050" y="106363"/>
            <a:ext cx="8229600"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46" name="Rectangle 22"/>
          <p:cNvSpPr>
            <a:spLocks noGrp="1" noChangeArrowheads="1"/>
          </p:cNvSpPr>
          <p:nvPr>
            <p:ph type="dt" sz="half" idx="2"/>
          </p:nvPr>
        </p:nvSpPr>
        <p:spPr bwMode="auto">
          <a:xfrm>
            <a:off x="246063" y="62769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effectLst/>
              </a:defRPr>
            </a:lvl1pPr>
          </a:lstStyle>
          <a:p>
            <a:pPr defTabSz="914400">
              <a:buClrTx/>
              <a:buSzTx/>
              <a:buFontTx/>
              <a:buNone/>
            </a:pPr>
            <a:endParaRPr lang="en-US">
              <a:solidFill>
                <a:srgbClr val="000000"/>
              </a:solidFill>
              <a:latin typeface="Times New Roman" pitchFamily="18" charset="0"/>
            </a:endParaRPr>
          </a:p>
        </p:txBody>
      </p:sp>
      <p:sp>
        <p:nvSpPr>
          <p:cNvPr id="1047" name="Rectangle 23"/>
          <p:cNvSpPr>
            <a:spLocks noGrp="1" noChangeArrowheads="1"/>
          </p:cNvSpPr>
          <p:nvPr>
            <p:ph type="ftr" sz="quarter" idx="3"/>
          </p:nvPr>
        </p:nvSpPr>
        <p:spPr bwMode="auto">
          <a:xfrm>
            <a:off x="3052763" y="633412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defRPr>
            </a:lvl1pPr>
          </a:lstStyle>
          <a:p>
            <a:pPr algn="ctr" defTabSz="914400">
              <a:buClrTx/>
              <a:buSzTx/>
              <a:buFontTx/>
              <a:buNone/>
            </a:pPr>
            <a:endParaRPr lang="en-US">
              <a:solidFill>
                <a:srgbClr val="000000"/>
              </a:solidFill>
              <a:latin typeface="Times New Roman" pitchFamily="18" charset="0"/>
            </a:endParaRPr>
          </a:p>
        </p:txBody>
      </p:sp>
      <p:sp>
        <p:nvSpPr>
          <p:cNvPr id="1048" name="Rectangle 24"/>
          <p:cNvSpPr>
            <a:spLocks noGrp="1" noChangeArrowheads="1"/>
          </p:cNvSpPr>
          <p:nvPr>
            <p:ph type="sldNum" sz="quarter" idx="4"/>
          </p:nvPr>
        </p:nvSpPr>
        <p:spPr bwMode="auto">
          <a:xfrm>
            <a:off x="7135813" y="63658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defRPr>
            </a:lvl1pPr>
          </a:lstStyle>
          <a:p>
            <a:pPr defTabSz="914400">
              <a:buClrTx/>
              <a:buSzTx/>
              <a:buFontTx/>
              <a:buNone/>
            </a:pPr>
            <a:fld id="{6C5D8382-C3F8-4AFA-93B0-3F042C834869}" type="slidenum">
              <a:rPr lang="en-US">
                <a:solidFill>
                  <a:srgbClr val="000000"/>
                </a:solidFill>
                <a:latin typeface="Times New Roman" pitchFamily="18" charset="0"/>
              </a:rPr>
              <a:pPr defTabSz="914400">
                <a:buClrTx/>
                <a:buSzTx/>
                <a:buFontTx/>
                <a:buNone/>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797525920"/>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hf sldNum="0" hdr="0" ftr="0" dt="0"/>
  <p:txStyles>
    <p:titleStyle>
      <a:lvl1pPr algn="ctr" rtl="0" eaLnBrk="0" fontAlgn="base" hangingPunct="0">
        <a:lnSpc>
          <a:spcPct val="90000"/>
        </a:lnSpc>
        <a:spcBef>
          <a:spcPct val="0"/>
        </a:spcBef>
        <a:spcAft>
          <a:spcPct val="0"/>
        </a:spcAft>
        <a:defRPr sz="2800" b="1">
          <a:solidFill>
            <a:srgbClr val="0000CC"/>
          </a:solidFill>
          <a:latin typeface="+mj-lt"/>
          <a:ea typeface="+mj-ea"/>
          <a:cs typeface="+mj-cs"/>
        </a:defRPr>
      </a:lvl1pPr>
      <a:lvl2pPr algn="ctr" rtl="0" eaLnBrk="0" fontAlgn="base" hangingPunct="0">
        <a:lnSpc>
          <a:spcPct val="90000"/>
        </a:lnSpc>
        <a:spcBef>
          <a:spcPct val="0"/>
        </a:spcBef>
        <a:spcAft>
          <a:spcPct val="0"/>
        </a:spcAft>
        <a:defRPr sz="2800" b="1">
          <a:solidFill>
            <a:srgbClr val="0000CC"/>
          </a:solidFill>
          <a:latin typeface="Arial" pitchFamily="34" charset="0"/>
        </a:defRPr>
      </a:lvl2pPr>
      <a:lvl3pPr algn="ctr" rtl="0" eaLnBrk="0" fontAlgn="base" hangingPunct="0">
        <a:lnSpc>
          <a:spcPct val="90000"/>
        </a:lnSpc>
        <a:spcBef>
          <a:spcPct val="0"/>
        </a:spcBef>
        <a:spcAft>
          <a:spcPct val="0"/>
        </a:spcAft>
        <a:defRPr sz="2800" b="1">
          <a:solidFill>
            <a:srgbClr val="0000CC"/>
          </a:solidFill>
          <a:latin typeface="Arial" pitchFamily="34" charset="0"/>
        </a:defRPr>
      </a:lvl3pPr>
      <a:lvl4pPr algn="ctr" rtl="0" eaLnBrk="0" fontAlgn="base" hangingPunct="0">
        <a:lnSpc>
          <a:spcPct val="90000"/>
        </a:lnSpc>
        <a:spcBef>
          <a:spcPct val="0"/>
        </a:spcBef>
        <a:spcAft>
          <a:spcPct val="0"/>
        </a:spcAft>
        <a:defRPr sz="2800" b="1">
          <a:solidFill>
            <a:srgbClr val="0000CC"/>
          </a:solidFill>
          <a:latin typeface="Arial" pitchFamily="34" charset="0"/>
        </a:defRPr>
      </a:lvl4pPr>
      <a:lvl5pPr algn="ctr" rtl="0" eaLnBrk="0" fontAlgn="base" hangingPunct="0">
        <a:lnSpc>
          <a:spcPct val="90000"/>
        </a:lnSpc>
        <a:spcBef>
          <a:spcPct val="0"/>
        </a:spcBef>
        <a:spcAft>
          <a:spcPct val="0"/>
        </a:spcAft>
        <a:defRPr sz="2800" b="1">
          <a:solidFill>
            <a:srgbClr val="0000CC"/>
          </a:solidFill>
          <a:latin typeface="Arial" pitchFamily="34" charset="0"/>
        </a:defRPr>
      </a:lvl5pPr>
      <a:lvl6pPr marL="457200" algn="ctr" rtl="0" eaLnBrk="0" fontAlgn="base" hangingPunct="0">
        <a:lnSpc>
          <a:spcPct val="90000"/>
        </a:lnSpc>
        <a:spcBef>
          <a:spcPct val="0"/>
        </a:spcBef>
        <a:spcAft>
          <a:spcPct val="0"/>
        </a:spcAft>
        <a:defRPr sz="2800" b="1">
          <a:solidFill>
            <a:srgbClr val="0000CC"/>
          </a:solidFill>
          <a:latin typeface="Arial" pitchFamily="34" charset="0"/>
        </a:defRPr>
      </a:lvl6pPr>
      <a:lvl7pPr marL="914400" algn="ctr" rtl="0" eaLnBrk="0" fontAlgn="base" hangingPunct="0">
        <a:lnSpc>
          <a:spcPct val="90000"/>
        </a:lnSpc>
        <a:spcBef>
          <a:spcPct val="0"/>
        </a:spcBef>
        <a:spcAft>
          <a:spcPct val="0"/>
        </a:spcAft>
        <a:defRPr sz="2800" b="1">
          <a:solidFill>
            <a:srgbClr val="0000CC"/>
          </a:solidFill>
          <a:latin typeface="Arial" pitchFamily="34" charset="0"/>
        </a:defRPr>
      </a:lvl7pPr>
      <a:lvl8pPr marL="1371600" algn="ctr" rtl="0" eaLnBrk="0" fontAlgn="base" hangingPunct="0">
        <a:lnSpc>
          <a:spcPct val="90000"/>
        </a:lnSpc>
        <a:spcBef>
          <a:spcPct val="0"/>
        </a:spcBef>
        <a:spcAft>
          <a:spcPct val="0"/>
        </a:spcAft>
        <a:defRPr sz="2800" b="1">
          <a:solidFill>
            <a:srgbClr val="0000CC"/>
          </a:solidFill>
          <a:latin typeface="Arial" pitchFamily="34" charset="0"/>
        </a:defRPr>
      </a:lvl8pPr>
      <a:lvl9pPr marL="1828800" algn="ctr" rtl="0" eaLnBrk="0" fontAlgn="base" hangingPunct="0">
        <a:lnSpc>
          <a:spcPct val="90000"/>
        </a:lnSpc>
        <a:spcBef>
          <a:spcPct val="0"/>
        </a:spcBef>
        <a:spcAft>
          <a:spcPct val="0"/>
        </a:spcAft>
        <a:defRPr sz="2800" b="1">
          <a:solidFill>
            <a:srgbClr val="0000CC"/>
          </a:solidFill>
          <a:latin typeface="Arial" pitchFamily="34" charset="0"/>
        </a:defRPr>
      </a:lvl9pPr>
    </p:titleStyle>
    <p:bodyStyle>
      <a:lvl1pPr marL="342900" indent="-342900" algn="l" rtl="0" eaLnBrk="0" fontAlgn="base" hangingPunct="0">
        <a:lnSpc>
          <a:spcPct val="90000"/>
        </a:lnSpc>
        <a:spcBef>
          <a:spcPct val="70000"/>
        </a:spcBef>
        <a:spcAft>
          <a:spcPct val="0"/>
        </a:spcAft>
        <a:buClr>
          <a:srgbClr val="FF0000"/>
        </a:buClr>
        <a:buChar char="•"/>
        <a:defRPr sz="2400" b="1">
          <a:solidFill>
            <a:schemeClr val="tx1"/>
          </a:solidFill>
          <a:latin typeface="+mn-lt"/>
          <a:ea typeface="+mn-ea"/>
          <a:cs typeface="+mn-cs"/>
        </a:defRPr>
      </a:lvl1pPr>
      <a:lvl2pPr marL="742950" indent="-285750" algn="l" rtl="0" eaLnBrk="0" fontAlgn="base" hangingPunct="0">
        <a:lnSpc>
          <a:spcPct val="90000"/>
        </a:lnSpc>
        <a:spcBef>
          <a:spcPct val="30000"/>
        </a:spcBef>
        <a:spcAft>
          <a:spcPct val="0"/>
        </a:spcAft>
        <a:buChar char="–"/>
        <a:defRPr sz="2200">
          <a:solidFill>
            <a:schemeClr val="tx1"/>
          </a:solidFill>
          <a:latin typeface="+mn-lt"/>
        </a:defRPr>
      </a:lvl2pPr>
      <a:lvl3pPr marL="1143000" indent="-228600" algn="l" rtl="0" eaLnBrk="0" fontAlgn="base" hangingPunct="0">
        <a:lnSpc>
          <a:spcPct val="90000"/>
        </a:lnSpc>
        <a:spcBef>
          <a:spcPct val="20000"/>
        </a:spcBef>
        <a:spcAft>
          <a:spcPct val="0"/>
        </a:spcAft>
        <a:buChar char="•"/>
        <a:defRPr sz="2000">
          <a:solidFill>
            <a:schemeClr val="tx1"/>
          </a:solidFill>
          <a:latin typeface="+mn-lt"/>
        </a:defRPr>
      </a:lvl3pPr>
      <a:lvl4pPr marL="1600200" indent="-228600" algn="l" rtl="0" eaLnBrk="0" fontAlgn="base" hangingPunct="0">
        <a:lnSpc>
          <a:spcPct val="90000"/>
        </a:lnSpc>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27025" y="1506538"/>
            <a:ext cx="85471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6" name="Rectangle 2"/>
          <p:cNvSpPr>
            <a:spLocks noGrp="1" noChangeArrowheads="1"/>
          </p:cNvSpPr>
          <p:nvPr>
            <p:ph type="title"/>
          </p:nvPr>
        </p:nvSpPr>
        <p:spPr bwMode="auto">
          <a:xfrm>
            <a:off x="527050" y="106363"/>
            <a:ext cx="8229600"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46" name="Rectangle 22"/>
          <p:cNvSpPr>
            <a:spLocks noGrp="1" noChangeArrowheads="1"/>
          </p:cNvSpPr>
          <p:nvPr>
            <p:ph type="dt" sz="half" idx="2"/>
          </p:nvPr>
        </p:nvSpPr>
        <p:spPr bwMode="auto">
          <a:xfrm>
            <a:off x="246063" y="62769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effectLst/>
              </a:defRPr>
            </a:lvl1pPr>
          </a:lstStyle>
          <a:p>
            <a:pPr defTabSz="914400">
              <a:buClrTx/>
              <a:buSzTx/>
              <a:buFontTx/>
              <a:buNone/>
            </a:pPr>
            <a:endParaRPr lang="en-US">
              <a:solidFill>
                <a:srgbClr val="000000"/>
              </a:solidFill>
              <a:latin typeface="Times New Roman" pitchFamily="18" charset="0"/>
              <a:ea typeface="+mn-ea"/>
            </a:endParaRPr>
          </a:p>
        </p:txBody>
      </p:sp>
      <p:sp>
        <p:nvSpPr>
          <p:cNvPr id="1047" name="Rectangle 23"/>
          <p:cNvSpPr>
            <a:spLocks noGrp="1" noChangeArrowheads="1"/>
          </p:cNvSpPr>
          <p:nvPr>
            <p:ph type="ftr" sz="quarter" idx="3"/>
          </p:nvPr>
        </p:nvSpPr>
        <p:spPr bwMode="auto">
          <a:xfrm>
            <a:off x="3052763" y="633412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defRPr>
            </a:lvl1pPr>
          </a:lstStyle>
          <a:p>
            <a:pPr algn="ctr" defTabSz="914400">
              <a:buClrTx/>
              <a:buSzTx/>
              <a:buFontTx/>
              <a:buNone/>
            </a:pPr>
            <a:endParaRPr lang="en-US">
              <a:solidFill>
                <a:srgbClr val="000000"/>
              </a:solidFill>
              <a:latin typeface="Times New Roman" pitchFamily="18" charset="0"/>
              <a:ea typeface="+mn-ea"/>
            </a:endParaRPr>
          </a:p>
        </p:txBody>
      </p:sp>
      <p:sp>
        <p:nvSpPr>
          <p:cNvPr id="1048" name="Rectangle 24"/>
          <p:cNvSpPr>
            <a:spLocks noGrp="1" noChangeArrowheads="1"/>
          </p:cNvSpPr>
          <p:nvPr>
            <p:ph type="sldNum" sz="quarter" idx="4"/>
          </p:nvPr>
        </p:nvSpPr>
        <p:spPr bwMode="auto">
          <a:xfrm>
            <a:off x="7135813" y="63658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defRPr>
            </a:lvl1pPr>
          </a:lstStyle>
          <a:p>
            <a:pPr defTabSz="914400">
              <a:buClrTx/>
              <a:buSzTx/>
              <a:buFontTx/>
              <a:buNone/>
            </a:pPr>
            <a:fld id="{399DB7AD-105A-478E-9F23-46CBB5B97A75}" type="slidenum">
              <a:rPr lang="en-US">
                <a:solidFill>
                  <a:srgbClr val="000000"/>
                </a:solidFill>
                <a:latin typeface="Times New Roman" pitchFamily="18" charset="0"/>
                <a:ea typeface="+mn-ea"/>
              </a:rPr>
              <a:pPr defTabSz="914400">
                <a:buClrTx/>
                <a:buSzTx/>
                <a:buFontTx/>
                <a:buNone/>
              </a:pPr>
              <a:t>‹#›</a:t>
            </a:fld>
            <a:endParaRPr lang="en-US">
              <a:solidFill>
                <a:srgbClr val="000000"/>
              </a:solidFill>
              <a:latin typeface="Times New Roman" pitchFamily="18" charset="0"/>
              <a:ea typeface="+mn-ea"/>
            </a:endParaRPr>
          </a:p>
        </p:txBody>
      </p:sp>
    </p:spTree>
    <p:extLst>
      <p:ext uri="{BB962C8B-B14F-4D97-AF65-F5344CB8AC3E}">
        <p14:creationId xmlns:p14="http://schemas.microsoft.com/office/powerpoint/2010/main" val="3974260601"/>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Lst>
  <p:hf sldNum="0" hdr="0" ftr="0" dt="0"/>
  <p:txStyles>
    <p:titleStyle>
      <a:lvl1pPr algn="ctr" rtl="0" eaLnBrk="0" fontAlgn="base" hangingPunct="0">
        <a:lnSpc>
          <a:spcPct val="90000"/>
        </a:lnSpc>
        <a:spcBef>
          <a:spcPct val="0"/>
        </a:spcBef>
        <a:spcAft>
          <a:spcPct val="0"/>
        </a:spcAft>
        <a:defRPr sz="2800" b="1">
          <a:solidFill>
            <a:srgbClr val="0000CC"/>
          </a:solidFill>
          <a:latin typeface="+mj-lt"/>
          <a:ea typeface="+mj-ea"/>
          <a:cs typeface="+mj-cs"/>
        </a:defRPr>
      </a:lvl1pPr>
      <a:lvl2pPr algn="ctr" rtl="0" eaLnBrk="0" fontAlgn="base" hangingPunct="0">
        <a:lnSpc>
          <a:spcPct val="90000"/>
        </a:lnSpc>
        <a:spcBef>
          <a:spcPct val="0"/>
        </a:spcBef>
        <a:spcAft>
          <a:spcPct val="0"/>
        </a:spcAft>
        <a:defRPr sz="2800" b="1">
          <a:solidFill>
            <a:srgbClr val="0000CC"/>
          </a:solidFill>
          <a:latin typeface="Arial" pitchFamily="34" charset="0"/>
        </a:defRPr>
      </a:lvl2pPr>
      <a:lvl3pPr algn="ctr" rtl="0" eaLnBrk="0" fontAlgn="base" hangingPunct="0">
        <a:lnSpc>
          <a:spcPct val="90000"/>
        </a:lnSpc>
        <a:spcBef>
          <a:spcPct val="0"/>
        </a:spcBef>
        <a:spcAft>
          <a:spcPct val="0"/>
        </a:spcAft>
        <a:defRPr sz="2800" b="1">
          <a:solidFill>
            <a:srgbClr val="0000CC"/>
          </a:solidFill>
          <a:latin typeface="Arial" pitchFamily="34" charset="0"/>
        </a:defRPr>
      </a:lvl3pPr>
      <a:lvl4pPr algn="ctr" rtl="0" eaLnBrk="0" fontAlgn="base" hangingPunct="0">
        <a:lnSpc>
          <a:spcPct val="90000"/>
        </a:lnSpc>
        <a:spcBef>
          <a:spcPct val="0"/>
        </a:spcBef>
        <a:spcAft>
          <a:spcPct val="0"/>
        </a:spcAft>
        <a:defRPr sz="2800" b="1">
          <a:solidFill>
            <a:srgbClr val="0000CC"/>
          </a:solidFill>
          <a:latin typeface="Arial" pitchFamily="34" charset="0"/>
        </a:defRPr>
      </a:lvl4pPr>
      <a:lvl5pPr algn="ctr" rtl="0" eaLnBrk="0" fontAlgn="base" hangingPunct="0">
        <a:lnSpc>
          <a:spcPct val="90000"/>
        </a:lnSpc>
        <a:spcBef>
          <a:spcPct val="0"/>
        </a:spcBef>
        <a:spcAft>
          <a:spcPct val="0"/>
        </a:spcAft>
        <a:defRPr sz="2800" b="1">
          <a:solidFill>
            <a:srgbClr val="0000CC"/>
          </a:solidFill>
          <a:latin typeface="Arial" pitchFamily="34" charset="0"/>
        </a:defRPr>
      </a:lvl5pPr>
      <a:lvl6pPr marL="457200" algn="ctr" rtl="0" eaLnBrk="0" fontAlgn="base" hangingPunct="0">
        <a:lnSpc>
          <a:spcPct val="90000"/>
        </a:lnSpc>
        <a:spcBef>
          <a:spcPct val="0"/>
        </a:spcBef>
        <a:spcAft>
          <a:spcPct val="0"/>
        </a:spcAft>
        <a:defRPr sz="2800" b="1">
          <a:solidFill>
            <a:srgbClr val="0000CC"/>
          </a:solidFill>
          <a:latin typeface="Arial" pitchFamily="34" charset="0"/>
        </a:defRPr>
      </a:lvl6pPr>
      <a:lvl7pPr marL="914400" algn="ctr" rtl="0" eaLnBrk="0" fontAlgn="base" hangingPunct="0">
        <a:lnSpc>
          <a:spcPct val="90000"/>
        </a:lnSpc>
        <a:spcBef>
          <a:spcPct val="0"/>
        </a:spcBef>
        <a:spcAft>
          <a:spcPct val="0"/>
        </a:spcAft>
        <a:defRPr sz="2800" b="1">
          <a:solidFill>
            <a:srgbClr val="0000CC"/>
          </a:solidFill>
          <a:latin typeface="Arial" pitchFamily="34" charset="0"/>
        </a:defRPr>
      </a:lvl7pPr>
      <a:lvl8pPr marL="1371600" algn="ctr" rtl="0" eaLnBrk="0" fontAlgn="base" hangingPunct="0">
        <a:lnSpc>
          <a:spcPct val="90000"/>
        </a:lnSpc>
        <a:spcBef>
          <a:spcPct val="0"/>
        </a:spcBef>
        <a:spcAft>
          <a:spcPct val="0"/>
        </a:spcAft>
        <a:defRPr sz="2800" b="1">
          <a:solidFill>
            <a:srgbClr val="0000CC"/>
          </a:solidFill>
          <a:latin typeface="Arial" pitchFamily="34" charset="0"/>
        </a:defRPr>
      </a:lvl8pPr>
      <a:lvl9pPr marL="1828800" algn="ctr" rtl="0" eaLnBrk="0" fontAlgn="base" hangingPunct="0">
        <a:lnSpc>
          <a:spcPct val="90000"/>
        </a:lnSpc>
        <a:spcBef>
          <a:spcPct val="0"/>
        </a:spcBef>
        <a:spcAft>
          <a:spcPct val="0"/>
        </a:spcAft>
        <a:defRPr sz="2800" b="1">
          <a:solidFill>
            <a:srgbClr val="0000CC"/>
          </a:solidFill>
          <a:latin typeface="Arial" pitchFamily="34" charset="0"/>
        </a:defRPr>
      </a:lvl9pPr>
    </p:titleStyle>
    <p:bodyStyle>
      <a:lvl1pPr marL="342900" indent="-342900" algn="l" rtl="0" eaLnBrk="0" fontAlgn="base" hangingPunct="0">
        <a:lnSpc>
          <a:spcPct val="90000"/>
        </a:lnSpc>
        <a:spcBef>
          <a:spcPct val="70000"/>
        </a:spcBef>
        <a:spcAft>
          <a:spcPct val="0"/>
        </a:spcAft>
        <a:buClr>
          <a:srgbClr val="FF0000"/>
        </a:buClr>
        <a:buChar char="•"/>
        <a:defRPr sz="2400" b="1">
          <a:solidFill>
            <a:schemeClr val="tx1"/>
          </a:solidFill>
          <a:latin typeface="+mn-lt"/>
          <a:ea typeface="+mn-ea"/>
          <a:cs typeface="+mn-cs"/>
        </a:defRPr>
      </a:lvl1pPr>
      <a:lvl2pPr marL="742950" indent="-285750" algn="l" rtl="0" eaLnBrk="0" fontAlgn="base" hangingPunct="0">
        <a:lnSpc>
          <a:spcPct val="90000"/>
        </a:lnSpc>
        <a:spcBef>
          <a:spcPct val="30000"/>
        </a:spcBef>
        <a:spcAft>
          <a:spcPct val="0"/>
        </a:spcAft>
        <a:buChar char="–"/>
        <a:defRPr sz="2200">
          <a:solidFill>
            <a:schemeClr val="tx1"/>
          </a:solidFill>
          <a:latin typeface="+mn-lt"/>
        </a:defRPr>
      </a:lvl2pPr>
      <a:lvl3pPr marL="1143000" indent="-228600" algn="l" rtl="0" eaLnBrk="0" fontAlgn="base" hangingPunct="0">
        <a:lnSpc>
          <a:spcPct val="90000"/>
        </a:lnSpc>
        <a:spcBef>
          <a:spcPct val="20000"/>
        </a:spcBef>
        <a:spcAft>
          <a:spcPct val="0"/>
        </a:spcAft>
        <a:buChar char="•"/>
        <a:defRPr sz="2000">
          <a:solidFill>
            <a:schemeClr val="tx1"/>
          </a:solidFill>
          <a:latin typeface="+mn-lt"/>
        </a:defRPr>
      </a:lvl3pPr>
      <a:lvl4pPr marL="1600200" indent="-228600" algn="l" rtl="0" eaLnBrk="0" fontAlgn="base" hangingPunct="0">
        <a:lnSpc>
          <a:spcPct val="90000"/>
        </a:lnSpc>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58.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subTitle" idx="4294967295"/>
          </p:nvPr>
        </p:nvSpPr>
        <p:spPr>
          <a:xfrm>
            <a:off x="838200" y="2286000"/>
            <a:ext cx="7696200" cy="733425"/>
          </a:xfrm>
        </p:spPr>
        <p:txBody>
          <a:bodyPr/>
          <a:lstStyle/>
          <a:p>
            <a:pPr marL="92075" indent="0" algn="ctr" eaLnBrk="1" hangingPunct="1">
              <a:spcBef>
                <a:spcPts val="875"/>
              </a:spcBef>
              <a:buNone/>
              <a:tabLst>
                <a:tab pos="92075" algn="l"/>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dirty="0" smtClean="0"/>
              <a:t>Ontology in</a:t>
            </a:r>
          </a:p>
          <a:p>
            <a:pPr marL="92075" indent="0" algn="ctr" eaLnBrk="1" hangingPunct="1">
              <a:spcBef>
                <a:spcPts val="875"/>
              </a:spcBef>
              <a:buFontTx/>
              <a:buNone/>
              <a:tabLst>
                <a:tab pos="92075" algn="l"/>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dirty="0" smtClean="0"/>
              <a:t>Engineering Big Systems</a:t>
            </a:r>
          </a:p>
        </p:txBody>
      </p:sp>
      <p:sp>
        <p:nvSpPr>
          <p:cNvPr id="38915" name="Rectangle 2"/>
          <p:cNvSpPr>
            <a:spLocks noChangeArrowheads="1"/>
          </p:cNvSpPr>
          <p:nvPr/>
        </p:nvSpPr>
        <p:spPr bwMode="auto">
          <a:xfrm>
            <a:off x="5181600" y="5029200"/>
            <a:ext cx="3613150"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spcBef>
                <a:spcPts val="2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smtClean="0">
                <a:solidFill>
                  <a:srgbClr val="000000"/>
                </a:solidFill>
              </a:rPr>
              <a:t>Matthew West</a:t>
            </a:r>
          </a:p>
          <a:p>
            <a:pPr>
              <a:spcBef>
                <a:spcPts val="2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smtClean="0">
                <a:solidFill>
                  <a:srgbClr val="000000"/>
                </a:solidFill>
              </a:rPr>
              <a:t>Henson </a:t>
            </a:r>
            <a:r>
              <a:rPr lang="en-US" sz="1800" b="1" dirty="0">
                <a:solidFill>
                  <a:srgbClr val="000000"/>
                </a:solidFill>
              </a:rPr>
              <a:t>Graves</a:t>
            </a:r>
          </a:p>
          <a:p>
            <a:pPr>
              <a:spcBef>
                <a:spcPts val="2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smtClean="0">
                <a:solidFill>
                  <a:srgbClr val="000000"/>
                </a:solidFill>
              </a:rPr>
              <a:t>April 12, </a:t>
            </a:r>
            <a:r>
              <a:rPr lang="en-US" sz="1800" b="1" dirty="0">
                <a:solidFill>
                  <a:srgbClr val="000000"/>
                </a:solidFill>
              </a:rPr>
              <a:t>2012</a:t>
            </a:r>
          </a:p>
        </p:txBody>
      </p:sp>
      <p:sp>
        <p:nvSpPr>
          <p:cNvPr id="4" name="Slide Number Placeholder 4"/>
          <p:cNvSpPr txBox="1">
            <a:spLocks/>
          </p:cNvSpPr>
          <p:nvPr/>
        </p:nvSpPr>
        <p:spPr bwMode="auto">
          <a:xfrm>
            <a:off x="8166100" y="6496050"/>
            <a:ext cx="520700" cy="361950"/>
          </a:xfrm>
          <a:prstGeom prst="rect">
            <a:avLst/>
          </a:prstGeom>
          <a:noFill/>
          <a:ln>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2000" kern="1200">
                <a:solidFill>
                  <a:schemeClr val="tx1"/>
                </a:solidFill>
                <a:latin typeface="Arial" charset="0"/>
                <a:ea typeface="ＭＳ Ｐゴシック" pitchFamily="34" charset="-128"/>
                <a:cs typeface="+mn-cs"/>
              </a:defRPr>
            </a:lvl1pPr>
            <a:lvl2pPr marL="742950" indent="-285750" algn="l" defTabSz="914400" rtl="0" eaLnBrk="1" latinLnBrk="0" hangingPunct="1">
              <a:defRPr sz="2000" kern="1200">
                <a:solidFill>
                  <a:schemeClr val="tx1"/>
                </a:solidFill>
                <a:latin typeface="Arial" charset="0"/>
                <a:ea typeface="ＭＳ Ｐゴシック" pitchFamily="34" charset="-128"/>
                <a:cs typeface="+mn-cs"/>
              </a:defRPr>
            </a:lvl2pPr>
            <a:lvl3pPr marL="1143000" indent="-228600" algn="l" defTabSz="914400" rtl="0" eaLnBrk="1" latinLnBrk="0" hangingPunct="1">
              <a:defRPr sz="2000" kern="1200">
                <a:solidFill>
                  <a:schemeClr val="tx1"/>
                </a:solidFill>
                <a:latin typeface="Arial" charset="0"/>
                <a:ea typeface="ＭＳ Ｐゴシック" pitchFamily="34" charset="-128"/>
                <a:cs typeface="+mn-cs"/>
              </a:defRPr>
            </a:lvl3pPr>
            <a:lvl4pPr marL="1600200" indent="-228600" algn="l" defTabSz="914400" rtl="0" eaLnBrk="1" latinLnBrk="0" hangingPunct="1">
              <a:defRPr sz="2000" kern="1200">
                <a:solidFill>
                  <a:schemeClr val="tx1"/>
                </a:solidFill>
                <a:latin typeface="Arial" charset="0"/>
                <a:ea typeface="ＭＳ Ｐゴシック" pitchFamily="34" charset="-128"/>
                <a:cs typeface="+mn-cs"/>
              </a:defRPr>
            </a:lvl4pPr>
            <a:lvl5pPr marL="2057400" indent="-228600" algn="l" defTabSz="914400" rtl="0" eaLnBrk="1" latinLnBrk="0" hangingPunct="1">
              <a:defRPr sz="20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0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0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0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000" kern="1200">
                <a:solidFill>
                  <a:schemeClr val="tx1"/>
                </a:solidFill>
                <a:latin typeface="Arial" charset="0"/>
                <a:ea typeface="ＭＳ Ｐゴシック" pitchFamily="34" charset="-128"/>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6F112B-B80E-4FBD-A18C-43D3A359E647}"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34" charset="-128"/>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6" name="Content Placeholder 5"/>
          <p:cNvSpPr>
            <a:spLocks noGrp="1"/>
          </p:cNvSpPr>
          <p:nvPr>
            <p:ph idx="1"/>
          </p:nvPr>
        </p:nvSpPr>
        <p:spPr/>
        <p:txBody>
          <a:bodyPr/>
          <a:lstStyle/>
          <a:p>
            <a:endParaRPr lang="en-US" dirty="0" smtClean="0"/>
          </a:p>
          <a:p>
            <a:r>
              <a:rPr lang="en-US" dirty="0" smtClean="0"/>
              <a:t>How ontology fits in</a:t>
            </a:r>
          </a:p>
          <a:p>
            <a:endParaRPr lang="en-US" dirty="0" smtClean="0"/>
          </a:p>
          <a:p>
            <a:r>
              <a:rPr lang="en-US" dirty="0" smtClean="0"/>
              <a:t>Choice of logical foundations for modeling languages</a:t>
            </a:r>
          </a:p>
          <a:p>
            <a:endParaRPr lang="en-US" dirty="0" smtClean="0"/>
          </a:p>
          <a:p>
            <a:r>
              <a:rPr lang="en-US" dirty="0" smtClean="0"/>
              <a:t>Use of foundation ontologies</a:t>
            </a:r>
            <a:endParaRPr lang="en-US" dirty="0"/>
          </a:p>
        </p:txBody>
      </p:sp>
      <p:sp>
        <p:nvSpPr>
          <p:cNvPr id="7" name="Text Box 6"/>
          <p:cNvSpPr txBox="1">
            <a:spLocks noChangeArrowheads="1"/>
          </p:cNvSpPr>
          <p:nvPr/>
        </p:nvSpPr>
        <p:spPr bwMode="auto">
          <a:xfrm>
            <a:off x="381000" y="914400"/>
            <a:ext cx="84280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hangingPunct="0">
              <a:buClrTx/>
              <a:buSzTx/>
              <a:buFontTx/>
              <a:buNone/>
            </a:pPr>
            <a:r>
              <a:rPr lang="en-US" b="1" i="1" dirty="0" smtClean="0">
                <a:solidFill>
                  <a:srgbClr val="006666"/>
                </a:solidFill>
                <a:ea typeface="+mn-ea"/>
              </a:rPr>
              <a:t>… three personal observations</a:t>
            </a:r>
            <a:endParaRPr lang="en-US" b="1" i="1" dirty="0">
              <a:solidFill>
                <a:srgbClr val="006666"/>
              </a:solidFill>
              <a:ea typeface="+mn-ea"/>
            </a:endParaRPr>
          </a:p>
        </p:txBody>
      </p:sp>
      <p:sp>
        <p:nvSpPr>
          <p:cNvPr id="8" name="Slide Number Placeholder 4"/>
          <p:cNvSpPr>
            <a:spLocks noGrp="1"/>
          </p:cNvSpPr>
          <p:nvPr>
            <p:ph type="sldNum" sz="quarter" idx="11"/>
          </p:nvPr>
        </p:nvSpPr>
        <p:spPr>
          <a:xfrm>
            <a:off x="8166100" y="6496050"/>
            <a:ext cx="520700"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576F112B-B80E-4FBD-A18C-43D3A359E647}" type="slidenum">
              <a:rPr lang="en-US" sz="1200" smtClean="0">
                <a:solidFill>
                  <a:srgbClr val="000000"/>
                </a:solidFill>
              </a:rPr>
              <a:pPr/>
              <a:t>10</a:t>
            </a:fld>
            <a:endParaRPr lang="en-US" sz="1200" dirty="0">
              <a:solidFill>
                <a:srgbClr val="000000"/>
              </a:solidFill>
            </a:endParaRPr>
          </a:p>
        </p:txBody>
      </p:sp>
    </p:spTree>
    <p:extLst>
      <p:ext uri="{BB962C8B-B14F-4D97-AF65-F5344CB8AC3E}">
        <p14:creationId xmlns:p14="http://schemas.microsoft.com/office/powerpoint/2010/main" val="63224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447800" y="76200"/>
            <a:ext cx="7466013" cy="989013"/>
          </a:xfrm>
        </p:spPr>
        <p:txBody>
          <a:bodyPr/>
          <a:lstStyle/>
          <a:p>
            <a:r>
              <a:rPr lang="en-US" dirty="0" smtClean="0"/>
              <a:t>How Ontology Fits</a:t>
            </a:r>
          </a:p>
        </p:txBody>
      </p:sp>
      <p:sp>
        <p:nvSpPr>
          <p:cNvPr id="4" name="Cloud Callout 3"/>
          <p:cNvSpPr/>
          <p:nvPr/>
        </p:nvSpPr>
        <p:spPr>
          <a:xfrm>
            <a:off x="685800" y="1143000"/>
            <a:ext cx="2105025" cy="990600"/>
          </a:xfrm>
          <a:prstGeom prst="cloudCallout">
            <a:avLst>
              <a:gd name="adj1" fmla="val -16472"/>
              <a:gd name="adj2" fmla="val 18660"/>
            </a:avLst>
          </a:prstGeom>
          <a:solidFill>
            <a:srgbClr val="4F81BD"/>
          </a:solidFill>
          <a:ln w="25400" cap="flat" cmpd="sng" algn="ctr">
            <a:solidFill>
              <a:schemeClr val="tx1"/>
            </a:solidFill>
            <a:prstDash val="solid"/>
          </a:ln>
          <a:effectLst/>
        </p:spPr>
        <p:txBody>
          <a:bodyPr anchor="ctr"/>
          <a:lstStyle/>
          <a:p>
            <a:pPr algn="ctr" defTabSz="914400" fontAlgn="auto">
              <a:spcBef>
                <a:spcPts val="0"/>
              </a:spcBef>
              <a:spcAft>
                <a:spcPts val="0"/>
              </a:spcAft>
              <a:buClrTx/>
              <a:buSzTx/>
              <a:buFontTx/>
              <a:buNone/>
              <a:defRPr/>
            </a:pPr>
            <a:r>
              <a:rPr lang="en-US" sz="1200" kern="0" dirty="0">
                <a:solidFill>
                  <a:sysClr val="window" lastClr="FFFFFF"/>
                </a:solidFill>
                <a:latin typeface="Calibri"/>
                <a:ea typeface="+mn-ea"/>
              </a:rPr>
              <a:t>Conceptualization</a:t>
            </a:r>
          </a:p>
        </p:txBody>
      </p:sp>
      <p:sp>
        <p:nvSpPr>
          <p:cNvPr id="6" name="Rectangle 5"/>
          <p:cNvSpPr/>
          <p:nvPr/>
        </p:nvSpPr>
        <p:spPr>
          <a:xfrm>
            <a:off x="6965950" y="1552575"/>
            <a:ext cx="1219200" cy="762000"/>
          </a:xfrm>
          <a:prstGeom prst="rect">
            <a:avLst/>
          </a:prstGeom>
          <a:solidFill>
            <a:schemeClr val="bg1"/>
          </a:solidFill>
          <a:ln w="25400" cap="flat" cmpd="sng" algn="ctr">
            <a:solidFill>
              <a:srgbClr val="4F81BD">
                <a:shade val="50000"/>
              </a:srgbClr>
            </a:solidFill>
            <a:prstDash val="sysDash"/>
          </a:ln>
          <a:effectLst/>
        </p:spPr>
        <p:txBody>
          <a:bodyPr anchor="ctr"/>
          <a:lstStyle/>
          <a:p>
            <a:pPr algn="ctr" defTabSz="914400" fontAlgn="auto">
              <a:spcBef>
                <a:spcPts val="0"/>
              </a:spcBef>
              <a:spcAft>
                <a:spcPts val="0"/>
              </a:spcAft>
              <a:buClrTx/>
              <a:buSzTx/>
              <a:buFontTx/>
              <a:buNone/>
              <a:defRPr/>
            </a:pPr>
            <a:r>
              <a:rPr lang="en-US" sz="2400" kern="0" dirty="0" smtClean="0">
                <a:solidFill>
                  <a:schemeClr val="tx1"/>
                </a:solidFill>
                <a:latin typeface="Calibri"/>
                <a:ea typeface="+mn-ea"/>
              </a:rPr>
              <a:t>?</a:t>
            </a:r>
            <a:endParaRPr lang="en-US" sz="2400" kern="0" dirty="0">
              <a:solidFill>
                <a:schemeClr val="tx1"/>
              </a:solidFill>
              <a:latin typeface="Calibri"/>
              <a:ea typeface="+mn-ea"/>
            </a:endParaRPr>
          </a:p>
        </p:txBody>
      </p:sp>
      <p:sp>
        <p:nvSpPr>
          <p:cNvPr id="7" name="Rectangle 6"/>
          <p:cNvSpPr/>
          <p:nvPr/>
        </p:nvSpPr>
        <p:spPr>
          <a:xfrm>
            <a:off x="6965950" y="3436938"/>
            <a:ext cx="1219200" cy="762000"/>
          </a:xfrm>
          <a:prstGeom prst="rect">
            <a:avLst/>
          </a:prstGeom>
          <a:solidFill>
            <a:schemeClr val="bg1"/>
          </a:solidFill>
          <a:ln w="25400" cap="flat" cmpd="sng" algn="ctr">
            <a:solidFill>
              <a:srgbClr val="4F81BD">
                <a:shade val="50000"/>
              </a:srgbClr>
            </a:solidFill>
            <a:prstDash val="sysDash"/>
          </a:ln>
          <a:effectLst/>
        </p:spPr>
        <p:txBody>
          <a:bodyPr anchor="ctr"/>
          <a:lstStyle/>
          <a:p>
            <a:pPr algn="ctr" defTabSz="914400" fontAlgn="auto">
              <a:spcBef>
                <a:spcPts val="0"/>
              </a:spcBef>
              <a:spcAft>
                <a:spcPts val="0"/>
              </a:spcAft>
              <a:buClrTx/>
              <a:buSzTx/>
              <a:buFontTx/>
              <a:buNone/>
              <a:defRPr/>
            </a:pPr>
            <a:r>
              <a:rPr lang="en-US" sz="2400" kern="0" dirty="0" smtClean="0">
                <a:solidFill>
                  <a:schemeClr val="tx1"/>
                </a:solidFill>
                <a:latin typeface="Calibri"/>
                <a:ea typeface="+mn-ea"/>
              </a:rPr>
              <a:t>?</a:t>
            </a:r>
            <a:endParaRPr lang="en-US" sz="2400" kern="0" dirty="0">
              <a:solidFill>
                <a:schemeClr val="tx1"/>
              </a:solidFill>
              <a:latin typeface="Calibri"/>
              <a:ea typeface="+mn-ea"/>
            </a:endParaRPr>
          </a:p>
        </p:txBody>
      </p:sp>
      <p:cxnSp>
        <p:nvCxnSpPr>
          <p:cNvPr id="40967" name="Straight Arrow Connector 7"/>
          <p:cNvCxnSpPr>
            <a:cxnSpLocks noChangeShapeType="1"/>
          </p:cNvCxnSpPr>
          <p:nvPr/>
        </p:nvCxnSpPr>
        <p:spPr bwMode="auto">
          <a:xfrm flipV="1">
            <a:off x="3352800" y="2046288"/>
            <a:ext cx="842963" cy="9525"/>
          </a:xfrm>
          <a:prstGeom prst="straightConnector1">
            <a:avLst/>
          </a:prstGeom>
          <a:noFill/>
          <a:ln w="38100"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40968" name="Straight Arrow Connector 8"/>
          <p:cNvCxnSpPr>
            <a:cxnSpLocks noChangeShapeType="1"/>
          </p:cNvCxnSpPr>
          <p:nvPr/>
        </p:nvCxnSpPr>
        <p:spPr bwMode="auto">
          <a:xfrm>
            <a:off x="3163888" y="3859213"/>
            <a:ext cx="854075" cy="0"/>
          </a:xfrm>
          <a:prstGeom prst="straightConnector1">
            <a:avLst/>
          </a:prstGeom>
          <a:noFill/>
          <a:ln w="38100"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40969" name="Straight Arrow Connector 9"/>
          <p:cNvCxnSpPr>
            <a:cxnSpLocks noChangeShapeType="1"/>
          </p:cNvCxnSpPr>
          <p:nvPr/>
        </p:nvCxnSpPr>
        <p:spPr bwMode="auto">
          <a:xfrm flipH="1">
            <a:off x="1828800" y="2551113"/>
            <a:ext cx="0" cy="801687"/>
          </a:xfrm>
          <a:prstGeom prst="straightConnector1">
            <a:avLst/>
          </a:prstGeom>
          <a:noFill/>
          <a:ln w="38100"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40970" name="Straight Arrow Connector 10"/>
          <p:cNvCxnSpPr>
            <a:cxnSpLocks noChangeShapeType="1"/>
          </p:cNvCxnSpPr>
          <p:nvPr/>
        </p:nvCxnSpPr>
        <p:spPr bwMode="auto">
          <a:xfrm>
            <a:off x="7575550" y="2551113"/>
            <a:ext cx="0" cy="649287"/>
          </a:xfrm>
          <a:prstGeom prst="straightConnector1">
            <a:avLst/>
          </a:prstGeom>
          <a:noFill/>
          <a:ln w="38100" algn="ctr">
            <a:solidFill>
              <a:srgbClr val="4A7EBB"/>
            </a:solidFill>
            <a:prstDash val="sysDash"/>
            <a:round/>
            <a:headEnd/>
            <a:tailEnd type="arrow" w="med" len="med"/>
          </a:ln>
          <a:extLst>
            <a:ext uri="{909E8E84-426E-40DD-AFC4-6F175D3DCCD1}">
              <a14:hiddenFill xmlns:a14="http://schemas.microsoft.com/office/drawing/2010/main">
                <a:noFill/>
              </a14:hiddenFill>
            </a:ext>
          </a:extLst>
        </p:spPr>
      </p:cxnSp>
      <p:sp>
        <p:nvSpPr>
          <p:cNvPr id="12" name="TextBox 11"/>
          <p:cNvSpPr txBox="1"/>
          <p:nvPr/>
        </p:nvSpPr>
        <p:spPr>
          <a:xfrm>
            <a:off x="3165475" y="1552575"/>
            <a:ext cx="1114408" cy="276999"/>
          </a:xfrm>
          <a:prstGeom prst="rect">
            <a:avLst/>
          </a:prstGeom>
          <a:noFill/>
        </p:spPr>
        <p:txBody>
          <a:bodyPr wrap="none">
            <a:spAutoFit/>
          </a:bodyPr>
          <a:lstStyle/>
          <a:p>
            <a:pPr defTabSz="914400" fontAlgn="auto">
              <a:spcBef>
                <a:spcPts val="0"/>
              </a:spcBef>
              <a:spcAft>
                <a:spcPts val="0"/>
              </a:spcAft>
              <a:buClrTx/>
              <a:buSzTx/>
              <a:buFontTx/>
              <a:buNone/>
              <a:defRPr/>
            </a:pPr>
            <a:r>
              <a:rPr lang="en-US" sz="1200" kern="0" dirty="0" smtClean="0">
                <a:solidFill>
                  <a:sysClr val="windowText" lastClr="000000"/>
                </a:solidFill>
                <a:latin typeface="Arial" pitchFamily="34" charset="0"/>
              </a:rPr>
              <a:t>Formalized In</a:t>
            </a:r>
            <a:endParaRPr lang="en-US" sz="1200" kern="0" dirty="0">
              <a:solidFill>
                <a:sysClr val="windowText" lastClr="000000"/>
              </a:solidFill>
              <a:latin typeface="Arial" pitchFamily="34" charset="0"/>
            </a:endParaRPr>
          </a:p>
        </p:txBody>
      </p:sp>
      <p:sp>
        <p:nvSpPr>
          <p:cNvPr id="14" name="TextBox 13"/>
          <p:cNvSpPr txBox="1"/>
          <p:nvPr/>
        </p:nvSpPr>
        <p:spPr>
          <a:xfrm>
            <a:off x="2178050" y="2846387"/>
            <a:ext cx="1014413" cy="277813"/>
          </a:xfrm>
          <a:prstGeom prst="rect">
            <a:avLst/>
          </a:prstGeom>
          <a:noFill/>
        </p:spPr>
        <p:txBody>
          <a:bodyPr wrap="none">
            <a:spAutoFit/>
          </a:bodyPr>
          <a:lstStyle/>
          <a:p>
            <a:pPr defTabSz="914400" fontAlgn="auto">
              <a:spcBef>
                <a:spcPts val="0"/>
              </a:spcBef>
              <a:spcAft>
                <a:spcPts val="0"/>
              </a:spcAft>
              <a:buClrTx/>
              <a:buSzTx/>
              <a:buFontTx/>
              <a:buNone/>
              <a:defRPr/>
            </a:pPr>
            <a:r>
              <a:rPr lang="en-US" sz="1200" kern="0" dirty="0">
                <a:solidFill>
                  <a:sysClr val="windowText" lastClr="000000"/>
                </a:solidFill>
                <a:latin typeface="Arial" pitchFamily="34" charset="0"/>
              </a:rPr>
              <a:t>Used to build</a:t>
            </a:r>
          </a:p>
        </p:txBody>
      </p:sp>
      <p:sp>
        <p:nvSpPr>
          <p:cNvPr id="18" name="Cloud Callout 17"/>
          <p:cNvSpPr/>
          <p:nvPr/>
        </p:nvSpPr>
        <p:spPr>
          <a:xfrm>
            <a:off x="908050" y="1395413"/>
            <a:ext cx="2103438" cy="990600"/>
          </a:xfrm>
          <a:prstGeom prst="cloudCallout">
            <a:avLst>
              <a:gd name="adj1" fmla="val -16472"/>
              <a:gd name="adj2" fmla="val 18660"/>
            </a:avLst>
          </a:prstGeom>
          <a:solidFill>
            <a:srgbClr val="4F81BD"/>
          </a:solidFill>
          <a:ln w="25400" cap="flat" cmpd="sng" algn="ctr">
            <a:solidFill>
              <a:schemeClr val="tx1"/>
            </a:solidFill>
            <a:prstDash val="solid"/>
          </a:ln>
          <a:effectLst/>
        </p:spPr>
        <p:txBody>
          <a:bodyPr anchor="ctr"/>
          <a:lstStyle/>
          <a:p>
            <a:pPr algn="ctr" defTabSz="914400" fontAlgn="auto">
              <a:spcBef>
                <a:spcPts val="0"/>
              </a:spcBef>
              <a:spcAft>
                <a:spcPts val="0"/>
              </a:spcAft>
              <a:buClrTx/>
              <a:buSzTx/>
              <a:buFontTx/>
              <a:buNone/>
              <a:defRPr/>
            </a:pPr>
            <a:r>
              <a:rPr lang="en-US" sz="1200" kern="0" dirty="0">
                <a:solidFill>
                  <a:sysClr val="window" lastClr="FFFFFF"/>
                </a:solidFill>
                <a:latin typeface="Calibri"/>
                <a:ea typeface="+mn-ea"/>
              </a:rPr>
              <a:t>Conceptualization</a:t>
            </a:r>
          </a:p>
        </p:txBody>
      </p:sp>
      <p:sp>
        <p:nvSpPr>
          <p:cNvPr id="19" name="Cloud Callout 18"/>
          <p:cNvSpPr/>
          <p:nvPr/>
        </p:nvSpPr>
        <p:spPr>
          <a:xfrm>
            <a:off x="1062038" y="1560513"/>
            <a:ext cx="2103437" cy="990600"/>
          </a:xfrm>
          <a:prstGeom prst="cloudCallout">
            <a:avLst>
              <a:gd name="adj1" fmla="val -16472"/>
              <a:gd name="adj2" fmla="val 18660"/>
            </a:avLst>
          </a:prstGeom>
          <a:solidFill>
            <a:srgbClr val="4F81BD"/>
          </a:solidFill>
          <a:ln w="25400" cap="flat" cmpd="sng" algn="ctr">
            <a:solidFill>
              <a:schemeClr val="tx1"/>
            </a:solidFill>
            <a:prstDash val="solid"/>
          </a:ln>
          <a:effectLst/>
        </p:spPr>
        <p:txBody>
          <a:bodyPr anchor="ctr"/>
          <a:lstStyle/>
          <a:p>
            <a:pPr algn="ctr" defTabSz="914400" fontAlgn="auto">
              <a:spcBef>
                <a:spcPts val="0"/>
              </a:spcBef>
              <a:spcAft>
                <a:spcPts val="0"/>
              </a:spcAft>
              <a:buClrTx/>
              <a:buSzTx/>
              <a:buFontTx/>
              <a:buNone/>
              <a:defRPr/>
            </a:pPr>
            <a:r>
              <a:rPr lang="en-US" sz="1200" kern="0" dirty="0" smtClean="0">
                <a:solidFill>
                  <a:sysClr val="window" lastClr="FFFFFF"/>
                </a:solidFill>
                <a:latin typeface="Calibri"/>
                <a:ea typeface="+mn-ea"/>
              </a:rPr>
              <a:t>Ontology for system</a:t>
            </a:r>
            <a:endParaRPr lang="en-US" sz="1200" kern="0" dirty="0">
              <a:solidFill>
                <a:sysClr val="window" lastClr="FFFFFF"/>
              </a:solidFill>
              <a:latin typeface="Calibri"/>
              <a:ea typeface="+mn-ea"/>
            </a:endParaRPr>
          </a:p>
        </p:txBody>
      </p:sp>
      <p:sp>
        <p:nvSpPr>
          <p:cNvPr id="40979" name="Folded Corner 22"/>
          <p:cNvSpPr>
            <a:spLocks noChangeArrowheads="1"/>
          </p:cNvSpPr>
          <p:nvPr/>
        </p:nvSpPr>
        <p:spPr bwMode="auto">
          <a:xfrm>
            <a:off x="4267200" y="1417638"/>
            <a:ext cx="1066800" cy="914400"/>
          </a:xfrm>
          <a:prstGeom prst="foldedCorner">
            <a:avLst>
              <a:gd name="adj" fmla="val 16667"/>
            </a:avLst>
          </a:prstGeom>
          <a:solidFill>
            <a:schemeClr val="bg1"/>
          </a:solidFill>
          <a:ln w="9525" algn="ctr">
            <a:solidFill>
              <a:schemeClr val="tx1"/>
            </a:solidFill>
            <a:round/>
            <a:headEnd/>
            <a:tailEnd/>
          </a:ln>
        </p:spPr>
        <p:txBody>
          <a:bodyPr/>
          <a:lstStyle/>
          <a:p>
            <a:endParaRPr lang="en-US"/>
          </a:p>
        </p:txBody>
      </p:sp>
      <p:sp>
        <p:nvSpPr>
          <p:cNvPr id="40981" name="Folded Corner 27"/>
          <p:cNvSpPr>
            <a:spLocks noChangeArrowheads="1"/>
          </p:cNvSpPr>
          <p:nvPr/>
        </p:nvSpPr>
        <p:spPr bwMode="auto">
          <a:xfrm>
            <a:off x="4419600" y="1570038"/>
            <a:ext cx="1066800" cy="914400"/>
          </a:xfrm>
          <a:prstGeom prst="foldedCorner">
            <a:avLst>
              <a:gd name="adj" fmla="val 16667"/>
            </a:avLst>
          </a:prstGeom>
          <a:solidFill>
            <a:schemeClr val="bg1"/>
          </a:solidFill>
          <a:ln w="9525" algn="ctr">
            <a:solidFill>
              <a:schemeClr val="tx1"/>
            </a:solidFill>
            <a:round/>
            <a:headEnd/>
            <a:tailEnd/>
          </a:ln>
        </p:spPr>
        <p:txBody>
          <a:bodyPr/>
          <a:lstStyle/>
          <a:p>
            <a:endParaRPr lang="en-US"/>
          </a:p>
        </p:txBody>
      </p:sp>
      <p:sp>
        <p:nvSpPr>
          <p:cNvPr id="40982" name="Folded Corner 28"/>
          <p:cNvSpPr>
            <a:spLocks noChangeArrowheads="1"/>
          </p:cNvSpPr>
          <p:nvPr/>
        </p:nvSpPr>
        <p:spPr bwMode="auto">
          <a:xfrm>
            <a:off x="4572000" y="1722438"/>
            <a:ext cx="1066800" cy="914400"/>
          </a:xfrm>
          <a:prstGeom prst="foldedCorner">
            <a:avLst>
              <a:gd name="adj" fmla="val 16667"/>
            </a:avLst>
          </a:prstGeom>
          <a:solidFill>
            <a:schemeClr val="bg1"/>
          </a:solidFill>
          <a:ln w="9525" algn="ctr">
            <a:solidFill>
              <a:schemeClr val="tx1"/>
            </a:solidFill>
            <a:round/>
            <a:headEnd/>
            <a:tailEnd/>
          </a:ln>
        </p:spPr>
        <p:txBody>
          <a:bodyPr/>
          <a:lstStyle/>
          <a:p>
            <a:endParaRPr lang="en-US" sz="1200" dirty="0">
              <a:solidFill>
                <a:schemeClr val="tx1"/>
              </a:solidFill>
            </a:endParaRPr>
          </a:p>
          <a:p>
            <a:pPr algn="ctr"/>
            <a:r>
              <a:rPr lang="en-US" sz="1200" dirty="0" smtClean="0">
                <a:solidFill>
                  <a:schemeClr val="tx1"/>
                </a:solidFill>
              </a:rPr>
              <a:t>Ontology</a:t>
            </a:r>
            <a:endParaRPr lang="en-US" sz="1200" dirty="0">
              <a:solidFill>
                <a:schemeClr val="tx1"/>
              </a:solidFill>
            </a:endParaRPr>
          </a:p>
          <a:p>
            <a:pPr algn="ctr"/>
            <a:r>
              <a:rPr lang="en-US" sz="1200" dirty="0" smtClean="0">
                <a:solidFill>
                  <a:schemeClr val="tx1"/>
                </a:solidFill>
              </a:rPr>
              <a:t>In Modeling Language</a:t>
            </a:r>
            <a:endParaRPr lang="en-US" sz="1200" dirty="0">
              <a:solidFill>
                <a:schemeClr val="tx1"/>
              </a:solidFill>
            </a:endParaRPr>
          </a:p>
        </p:txBody>
      </p:sp>
      <p:sp>
        <p:nvSpPr>
          <p:cNvPr id="40985" name="Folded Corner 31"/>
          <p:cNvSpPr>
            <a:spLocks noChangeArrowheads="1"/>
          </p:cNvSpPr>
          <p:nvPr/>
        </p:nvSpPr>
        <p:spPr bwMode="auto">
          <a:xfrm>
            <a:off x="4579938" y="3505200"/>
            <a:ext cx="1133475" cy="914400"/>
          </a:xfrm>
          <a:prstGeom prst="foldedCorner">
            <a:avLst>
              <a:gd name="adj" fmla="val 16667"/>
            </a:avLst>
          </a:prstGeom>
          <a:solidFill>
            <a:schemeClr val="bg1"/>
          </a:solidFill>
          <a:ln w="9525" algn="ctr">
            <a:solidFill>
              <a:schemeClr val="tx1"/>
            </a:solidFill>
            <a:round/>
            <a:headEnd/>
            <a:tailEnd/>
          </a:ln>
        </p:spPr>
        <p:txBody>
          <a:bodyPr/>
          <a:lstStyle/>
          <a:p>
            <a:pPr algn="ctr"/>
            <a:r>
              <a:rPr lang="en-US" sz="1400" dirty="0" smtClean="0">
                <a:solidFill>
                  <a:schemeClr val="tx1"/>
                </a:solidFill>
              </a:rPr>
              <a:t>Model in Modeling Language</a:t>
            </a:r>
            <a:endParaRPr lang="en-US" sz="1400" dirty="0">
              <a:solidFill>
                <a:schemeClr val="tx1"/>
              </a:solidFill>
            </a:endParaRPr>
          </a:p>
        </p:txBody>
      </p:sp>
      <p:cxnSp>
        <p:nvCxnSpPr>
          <p:cNvPr id="40986" name="Straight Arrow Connector 33"/>
          <p:cNvCxnSpPr>
            <a:cxnSpLocks noChangeShapeType="1"/>
          </p:cNvCxnSpPr>
          <p:nvPr/>
        </p:nvCxnSpPr>
        <p:spPr bwMode="auto">
          <a:xfrm flipV="1">
            <a:off x="5827713" y="2009775"/>
            <a:ext cx="841375" cy="9525"/>
          </a:xfrm>
          <a:prstGeom prst="straightConnector1">
            <a:avLst/>
          </a:prstGeom>
          <a:noFill/>
          <a:ln w="38100" algn="ctr">
            <a:solidFill>
              <a:srgbClr val="4A7EBB"/>
            </a:solidFill>
            <a:prstDash val="sysDash"/>
            <a:round/>
            <a:headEnd/>
            <a:tailEnd type="arrow" w="med" len="med"/>
          </a:ln>
          <a:extLst>
            <a:ext uri="{909E8E84-426E-40DD-AFC4-6F175D3DCCD1}">
              <a14:hiddenFill xmlns:a14="http://schemas.microsoft.com/office/drawing/2010/main">
                <a:noFill/>
              </a14:hiddenFill>
            </a:ext>
          </a:extLst>
        </p:spPr>
      </p:cxnSp>
      <p:cxnSp>
        <p:nvCxnSpPr>
          <p:cNvPr id="40987" name="Straight Arrow Connector 34"/>
          <p:cNvCxnSpPr>
            <a:cxnSpLocks noChangeShapeType="1"/>
          </p:cNvCxnSpPr>
          <p:nvPr/>
        </p:nvCxnSpPr>
        <p:spPr bwMode="auto">
          <a:xfrm>
            <a:off x="5827713" y="3876675"/>
            <a:ext cx="852487" cy="0"/>
          </a:xfrm>
          <a:prstGeom prst="straightConnector1">
            <a:avLst/>
          </a:prstGeom>
          <a:noFill/>
          <a:ln w="38100" algn="ctr">
            <a:solidFill>
              <a:srgbClr val="4A7EBB"/>
            </a:solidFill>
            <a:prstDash val="sysDash"/>
            <a:round/>
            <a:headEnd/>
            <a:tailEnd type="arrow" w="med" len="med"/>
          </a:ln>
          <a:extLst>
            <a:ext uri="{909E8E84-426E-40DD-AFC4-6F175D3DCCD1}">
              <a14:hiddenFill xmlns:a14="http://schemas.microsoft.com/office/drawing/2010/main">
                <a:noFill/>
              </a14:hiddenFill>
            </a:ext>
          </a:extLst>
        </p:spPr>
      </p:cxnSp>
      <p:cxnSp>
        <p:nvCxnSpPr>
          <p:cNvPr id="40990" name="Straight Arrow Connector 40"/>
          <p:cNvCxnSpPr>
            <a:cxnSpLocks noChangeShapeType="1"/>
          </p:cNvCxnSpPr>
          <p:nvPr/>
        </p:nvCxnSpPr>
        <p:spPr bwMode="auto">
          <a:xfrm>
            <a:off x="5097463" y="2820988"/>
            <a:ext cx="0" cy="455612"/>
          </a:xfrm>
          <a:prstGeom prst="straightConnector1">
            <a:avLst/>
          </a:prstGeom>
          <a:noFill/>
          <a:ln w="38100"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28" name="Cloud Callout 27"/>
          <p:cNvSpPr/>
          <p:nvPr/>
        </p:nvSpPr>
        <p:spPr>
          <a:xfrm>
            <a:off x="2982096" y="5410200"/>
            <a:ext cx="2164579" cy="304800"/>
          </a:xfrm>
          <a:prstGeom prst="cloudCallout">
            <a:avLst>
              <a:gd name="adj1" fmla="val -16472"/>
              <a:gd name="adj2" fmla="val 18660"/>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Calibri"/>
                <a:ea typeface="+mn-ea"/>
                <a:cs typeface="+mn-cs"/>
              </a:rPr>
              <a:t>Subject</a:t>
            </a: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29" name="TextBox 28"/>
          <p:cNvSpPr txBox="1"/>
          <p:nvPr/>
        </p:nvSpPr>
        <p:spPr>
          <a:xfrm>
            <a:off x="3081355" y="3505200"/>
            <a:ext cx="1114408" cy="276999"/>
          </a:xfrm>
          <a:prstGeom prst="rect">
            <a:avLst/>
          </a:prstGeom>
          <a:noFill/>
        </p:spPr>
        <p:txBody>
          <a:bodyPr wrap="none">
            <a:spAutoFit/>
          </a:bodyPr>
          <a:lstStyle/>
          <a:p>
            <a:pPr defTabSz="914400" fontAlgn="auto">
              <a:spcBef>
                <a:spcPts val="0"/>
              </a:spcBef>
              <a:spcAft>
                <a:spcPts val="0"/>
              </a:spcAft>
              <a:buClrTx/>
              <a:buSzTx/>
              <a:buFontTx/>
              <a:buNone/>
              <a:defRPr/>
            </a:pPr>
            <a:r>
              <a:rPr lang="en-US" sz="1200" kern="0" dirty="0" smtClean="0">
                <a:solidFill>
                  <a:sysClr val="windowText" lastClr="000000"/>
                </a:solidFill>
                <a:latin typeface="Arial" pitchFamily="34" charset="0"/>
              </a:rPr>
              <a:t>Formalized In</a:t>
            </a:r>
            <a:endParaRPr lang="en-US" sz="1200" kern="0" dirty="0">
              <a:solidFill>
                <a:sysClr val="windowText" lastClr="000000"/>
              </a:solidFill>
              <a:latin typeface="Arial" pitchFamily="34" charset="0"/>
            </a:endParaRPr>
          </a:p>
        </p:txBody>
      </p:sp>
      <p:sp>
        <p:nvSpPr>
          <p:cNvPr id="30" name="Cloud Callout 29"/>
          <p:cNvSpPr/>
          <p:nvPr/>
        </p:nvSpPr>
        <p:spPr>
          <a:xfrm>
            <a:off x="1062038" y="3327400"/>
            <a:ext cx="1707379" cy="990600"/>
          </a:xfrm>
          <a:prstGeom prst="cloudCallout">
            <a:avLst>
              <a:gd name="adj1" fmla="val -16472"/>
              <a:gd name="adj2" fmla="val 18660"/>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Calibri"/>
                <a:ea typeface="+mn-ea"/>
                <a:cs typeface="+mn-cs"/>
              </a:rPr>
              <a:t>Distillation</a:t>
            </a:r>
            <a:r>
              <a:rPr kumimoji="0" lang="en-US" sz="1400" b="0" i="0" u="none" strike="noStrike" kern="0" cap="none" spc="0" normalizeH="0" noProof="0" dirty="0" smtClean="0">
                <a:ln>
                  <a:noFill/>
                </a:ln>
                <a:solidFill>
                  <a:prstClr val="white"/>
                </a:solidFill>
                <a:effectLst/>
                <a:uLnTx/>
                <a:uFillTx/>
                <a:latin typeface="Calibri"/>
                <a:ea typeface="+mn-ea"/>
                <a:cs typeface="+mn-cs"/>
              </a:rPr>
              <a:t> Unit</a:t>
            </a: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3" name="Elbow Connector 2"/>
          <p:cNvCxnSpPr>
            <a:stCxn id="30" idx="1"/>
            <a:endCxn id="28" idx="3"/>
          </p:cNvCxnSpPr>
          <p:nvPr/>
        </p:nvCxnSpPr>
        <p:spPr bwMode="auto">
          <a:xfrm rot="16200000" flipH="1">
            <a:off x="2434716" y="3797957"/>
            <a:ext cx="1110682" cy="2148658"/>
          </a:xfrm>
          <a:prstGeom prst="bentConnector3">
            <a:avLst/>
          </a:prstGeom>
          <a:solidFill>
            <a:srgbClr val="9999FF"/>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Elbow Connector 8"/>
          <p:cNvCxnSpPr>
            <a:stCxn id="40985" idx="2"/>
            <a:endCxn id="28" idx="3"/>
          </p:cNvCxnSpPr>
          <p:nvPr/>
        </p:nvCxnSpPr>
        <p:spPr bwMode="auto">
          <a:xfrm rot="5400000">
            <a:off x="4101518" y="4382468"/>
            <a:ext cx="1008027" cy="1082290"/>
          </a:xfrm>
          <a:prstGeom prst="bentConnector3">
            <a:avLst>
              <a:gd name="adj1" fmla="val 45275"/>
            </a:avLst>
          </a:prstGeom>
          <a:solidFill>
            <a:srgbClr val="9999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p:cNvSpPr txBox="1"/>
          <p:nvPr/>
        </p:nvSpPr>
        <p:spPr>
          <a:xfrm>
            <a:off x="5354636" y="2913062"/>
            <a:ext cx="1014413" cy="277813"/>
          </a:xfrm>
          <a:prstGeom prst="rect">
            <a:avLst/>
          </a:prstGeom>
          <a:noFill/>
        </p:spPr>
        <p:txBody>
          <a:bodyPr wrap="none">
            <a:spAutoFit/>
          </a:bodyPr>
          <a:lstStyle/>
          <a:p>
            <a:pPr defTabSz="914400" fontAlgn="auto">
              <a:spcBef>
                <a:spcPts val="0"/>
              </a:spcBef>
              <a:spcAft>
                <a:spcPts val="0"/>
              </a:spcAft>
              <a:buClrTx/>
              <a:buSzTx/>
              <a:buFontTx/>
              <a:buNone/>
              <a:defRPr/>
            </a:pPr>
            <a:r>
              <a:rPr lang="en-US" sz="1200" kern="0" dirty="0">
                <a:solidFill>
                  <a:sysClr val="windowText" lastClr="000000"/>
                </a:solidFill>
                <a:latin typeface="Arial" pitchFamily="34" charset="0"/>
              </a:rPr>
              <a:t>Used to build</a:t>
            </a:r>
          </a:p>
        </p:txBody>
      </p:sp>
      <p:sp>
        <p:nvSpPr>
          <p:cNvPr id="31" name="Slide Number Placeholder 4"/>
          <p:cNvSpPr>
            <a:spLocks noGrp="1"/>
          </p:cNvSpPr>
          <p:nvPr>
            <p:ph type="sldNum" sz="quarter" idx="11"/>
          </p:nvPr>
        </p:nvSpPr>
        <p:spPr>
          <a:xfrm>
            <a:off x="8166100" y="6496050"/>
            <a:ext cx="520700"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576F112B-B80E-4FBD-A18C-43D3A359E647}" type="slidenum">
              <a:rPr lang="en-US" sz="1200" smtClean="0">
                <a:solidFill>
                  <a:srgbClr val="000000"/>
                </a:solidFill>
              </a:rPr>
              <a:pPr/>
              <a:t>11</a:t>
            </a:fld>
            <a:endParaRPr lang="en-US" sz="1200" dirty="0">
              <a:solidFill>
                <a:srgbClr val="000000"/>
              </a:solidFill>
            </a:endParaRPr>
          </a:p>
        </p:txBody>
      </p:sp>
    </p:spTree>
    <p:extLst>
      <p:ext uri="{BB962C8B-B14F-4D97-AF65-F5344CB8AC3E}">
        <p14:creationId xmlns:p14="http://schemas.microsoft.com/office/powerpoint/2010/main" val="4188144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Logic To Use For Embedding Models?</a:t>
            </a:r>
            <a:endParaRPr lang="en-US" dirty="0"/>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auto">
              <a:spcBef>
                <a:spcPts val="0"/>
              </a:spcBef>
              <a:spcAft>
                <a:spcPts val="0"/>
              </a:spcAft>
              <a:buClrTx/>
              <a:buSzTx/>
              <a:buFontTx/>
              <a:buNone/>
            </a:pPr>
            <a:endParaRPr lang="en-US" sz="1800">
              <a:solidFill>
                <a:srgbClr val="000000"/>
              </a:solidFill>
              <a:latin typeface="+mn-lt"/>
              <a:ea typeface="ＭＳ Ｐゴシック"/>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4387850" cy="4114801"/>
          </a:xfrm>
          <a:prstGeom prst="rect">
            <a:avLst/>
          </a:prstGeom>
          <a:noFill/>
          <a:ln>
            <a:noFill/>
          </a:ln>
        </p:spPr>
      </p:pic>
      <mc:AlternateContent xmlns:mc="http://schemas.openxmlformats.org/markup-compatibility/2006" xmlns:a14="http://schemas.microsoft.com/office/drawing/2010/main">
        <mc:Choice Requires="a14">
          <p:sp>
            <p:nvSpPr>
              <p:cNvPr id="7" name="TextBox 6"/>
              <p:cNvSpPr txBox="1"/>
              <p:nvPr/>
            </p:nvSpPr>
            <p:spPr>
              <a:xfrm>
                <a:off x="4419600" y="1056143"/>
                <a:ext cx="4191000" cy="4801314"/>
              </a:xfrm>
              <a:prstGeom prst="rect">
                <a:avLst/>
              </a:prstGeom>
              <a:noFill/>
            </p:spPr>
            <p:txBody>
              <a:bodyPr wrap="square" rtlCol="0">
                <a:spAutoFit/>
              </a:bodyPr>
              <a:lstStyle/>
              <a:p>
                <a:pPr defTabSz="914400" fontAlgn="auto">
                  <a:spcBef>
                    <a:spcPts val="0"/>
                  </a:spcBef>
                  <a:spcAft>
                    <a:spcPts val="0"/>
                  </a:spcAft>
                  <a:buClrTx/>
                  <a:buSzTx/>
                  <a:buFontTx/>
                  <a:buNone/>
                </a:pPr>
                <a:r>
                  <a:rPr lang="en-US" sz="1800" b="1" dirty="0">
                    <a:solidFill>
                      <a:srgbClr val="000000"/>
                    </a:solidFill>
                    <a:latin typeface="+mn-lt"/>
                    <a:ea typeface="ＭＳ Ｐゴシック"/>
                  </a:rPr>
                  <a:t>Parts</a:t>
                </a:r>
              </a:p>
              <a:p>
                <a:pPr defTabSz="914400" fontAlgn="auto">
                  <a:spcBef>
                    <a:spcPts val="0"/>
                  </a:spcBef>
                  <a:spcAft>
                    <a:spcPts val="0"/>
                  </a:spcAft>
                  <a:buClrTx/>
                  <a:buSzTx/>
                  <a:buFontTx/>
                  <a:buNone/>
                </a:pPr>
                <a:r>
                  <a:rPr lang="en-US" sz="1800" dirty="0">
                    <a:solidFill>
                      <a:srgbClr val="000000"/>
                    </a:solidFill>
                    <a:latin typeface="+mn-lt"/>
                    <a:ea typeface="ＭＳ Ｐゴシック"/>
                  </a:rPr>
                  <a:t>Water ⊑ </a:t>
                </a:r>
                <a:r>
                  <a:rPr lang="en-US" sz="1800" dirty="0">
                    <a:solidFill>
                      <a:srgbClr val="000000"/>
                    </a:solidFill>
                    <a:latin typeface="Symbol"/>
                    <a:ea typeface="ＭＳ Ｐゴシック"/>
                  </a:rPr>
                  <a:t>$ </a:t>
                </a:r>
                <a:r>
                  <a:rPr lang="en-US" sz="1800" dirty="0" err="1" smtClean="0">
                    <a:solidFill>
                      <a:srgbClr val="000000"/>
                    </a:solidFill>
                    <a:latin typeface="+mn-lt"/>
                    <a:ea typeface="ＭＳ Ｐゴシック"/>
                  </a:rPr>
                  <a:t>hasOxygentAtom</a:t>
                </a:r>
                <a:r>
                  <a:rPr lang="en-US" sz="1800" dirty="0" smtClean="0">
                    <a:solidFill>
                      <a:srgbClr val="000000"/>
                    </a:solidFill>
                    <a:latin typeface="+mn-lt"/>
                    <a:ea typeface="ＭＳ Ｐゴシック"/>
                  </a:rPr>
                  <a:t>[1].Oxygen</a:t>
                </a:r>
                <a:endParaRPr lang="en-US" sz="1800" dirty="0">
                  <a:solidFill>
                    <a:srgbClr val="000000"/>
                  </a:solidFill>
                  <a:latin typeface="+mn-lt"/>
                  <a:ea typeface="ＭＳ Ｐゴシック"/>
                </a:endParaRPr>
              </a:p>
              <a:p>
                <a:pPr defTabSz="914400" fontAlgn="auto">
                  <a:spcBef>
                    <a:spcPts val="0"/>
                  </a:spcBef>
                  <a:spcAft>
                    <a:spcPts val="0"/>
                  </a:spcAft>
                  <a:buClrTx/>
                  <a:buSzTx/>
                  <a:buFontTx/>
                  <a:buNone/>
                </a:pPr>
                <a:endParaRPr lang="en-US" sz="1800" dirty="0">
                  <a:solidFill>
                    <a:srgbClr val="000000"/>
                  </a:solidFill>
                  <a:latin typeface="+mn-lt"/>
                  <a:ea typeface="ＭＳ Ｐゴシック"/>
                </a:endParaRPr>
              </a:p>
              <a:p>
                <a:pPr defTabSz="914400" fontAlgn="auto">
                  <a:spcBef>
                    <a:spcPts val="0"/>
                  </a:spcBef>
                  <a:spcAft>
                    <a:spcPts val="0"/>
                  </a:spcAft>
                  <a:buClrTx/>
                  <a:buSzTx/>
                  <a:buFontTx/>
                  <a:buNone/>
                </a:pPr>
                <a14:m>
                  <m:oMath xmlns:m="http://schemas.openxmlformats.org/officeDocument/2006/math">
                    <m:r>
                      <a:rPr lang="en-US" sz="1800" i="1">
                        <a:solidFill>
                          <a:srgbClr val="000000"/>
                        </a:solidFill>
                        <a:latin typeface="Cambria Math"/>
                        <a:ea typeface="Cambria Math"/>
                      </a:rPr>
                      <m:t>∀</m:t>
                    </m:r>
                  </m:oMath>
                </a14:m>
                <a:r>
                  <a:rPr lang="en-US" sz="1800" dirty="0">
                    <a:solidFill>
                      <a:srgbClr val="000000"/>
                    </a:solidFill>
                    <a:latin typeface="+mn-lt"/>
                    <a:ea typeface="ＭＳ Ｐゴシック"/>
                  </a:rPr>
                  <a:t>x </a:t>
                </a:r>
                <a:r>
                  <a:rPr lang="en-US" sz="1800" dirty="0">
                    <a:solidFill>
                      <a:srgbClr val="000000"/>
                    </a:solidFill>
                    <a:latin typeface="Symbol"/>
                    <a:ea typeface="ＭＳ Ｐゴシック"/>
                  </a:rPr>
                  <a:t>$</a:t>
                </a:r>
                <a:r>
                  <a:rPr lang="en-US" sz="1800" dirty="0">
                    <a:solidFill>
                      <a:srgbClr val="000000"/>
                    </a:solidFill>
                    <a:latin typeface="+mn-lt"/>
                    <a:ea typeface="ＭＳ Ｐゴシック"/>
                  </a:rPr>
                  <a:t>y. Water(x) </a:t>
                </a:r>
              </a:p>
              <a:p>
                <a:pPr defTabSz="914400" fontAlgn="auto">
                  <a:spcBef>
                    <a:spcPts val="0"/>
                  </a:spcBef>
                  <a:spcAft>
                    <a:spcPts val="0"/>
                  </a:spcAft>
                  <a:buClrTx/>
                  <a:buSzTx/>
                  <a:buFontTx/>
                  <a:buNone/>
                </a:pPr>
                <a:r>
                  <a:rPr lang="en-US" sz="1800" dirty="0">
                    <a:solidFill>
                      <a:srgbClr val="000000"/>
                    </a:solidFill>
                    <a:latin typeface="+mn-lt"/>
                    <a:ea typeface="ＭＳ Ｐゴシック"/>
                  </a:rPr>
                  <a:t>	implies </a:t>
                </a:r>
                <a:r>
                  <a:rPr lang="en-US" sz="1800" dirty="0" err="1">
                    <a:solidFill>
                      <a:srgbClr val="000000"/>
                    </a:solidFill>
                    <a:latin typeface="+mn-lt"/>
                    <a:ea typeface="ＭＳ Ｐゴシック"/>
                  </a:rPr>
                  <a:t>hasOxygentAtom</a:t>
                </a:r>
                <a:r>
                  <a:rPr lang="en-US" sz="1800" dirty="0">
                    <a:solidFill>
                      <a:srgbClr val="000000"/>
                    </a:solidFill>
                    <a:latin typeface="+mn-lt"/>
                    <a:ea typeface="ＭＳ Ｐゴシック"/>
                  </a:rPr>
                  <a:t>(</a:t>
                </a:r>
                <a:r>
                  <a:rPr lang="en-US" sz="1800" dirty="0" err="1">
                    <a:solidFill>
                      <a:srgbClr val="000000"/>
                    </a:solidFill>
                    <a:latin typeface="+mn-lt"/>
                    <a:ea typeface="ＭＳ Ｐゴシック"/>
                  </a:rPr>
                  <a:t>x,y</a:t>
                </a:r>
                <a:r>
                  <a:rPr lang="en-US" sz="1800" dirty="0" smtClean="0">
                    <a:solidFill>
                      <a:srgbClr val="000000"/>
                    </a:solidFill>
                    <a:latin typeface="+mn-lt"/>
                    <a:ea typeface="ＭＳ Ｐゴシック"/>
                  </a:rPr>
                  <a:t>)</a:t>
                </a:r>
              </a:p>
              <a:p>
                <a:pPr defTabSz="914400" fontAlgn="auto">
                  <a:spcBef>
                    <a:spcPts val="0"/>
                  </a:spcBef>
                  <a:spcAft>
                    <a:spcPts val="0"/>
                  </a:spcAft>
                  <a:buClrTx/>
                  <a:buSzTx/>
                  <a:buFontTx/>
                  <a:buNone/>
                </a:pPr>
                <a:endParaRPr lang="en-US" sz="1800" dirty="0" smtClean="0">
                  <a:solidFill>
                    <a:srgbClr val="000000"/>
                  </a:solidFill>
                  <a:latin typeface="+mn-lt"/>
                  <a:ea typeface="ＭＳ Ｐゴシック"/>
                </a:endParaRPr>
              </a:p>
              <a:p>
                <a:pPr defTabSz="914400" fontAlgn="auto">
                  <a:spcBef>
                    <a:spcPts val="0"/>
                  </a:spcBef>
                  <a:spcAft>
                    <a:spcPts val="0"/>
                  </a:spcAft>
                  <a:buClrTx/>
                  <a:buSzTx/>
                  <a:buFontTx/>
                  <a:buNone/>
                </a:pPr>
                <a:r>
                  <a:rPr lang="en-US" sz="1800" dirty="0" smtClean="0">
                    <a:solidFill>
                      <a:srgbClr val="000000"/>
                    </a:solidFill>
                    <a:latin typeface="+mn-lt"/>
                    <a:ea typeface="ＭＳ Ｐゴシック"/>
                  </a:rPr>
                  <a:t>One can replace the existential quantifier with a </a:t>
                </a:r>
                <a:r>
                  <a:rPr lang="en-US" sz="1800" dirty="0" err="1" smtClean="0">
                    <a:solidFill>
                      <a:srgbClr val="000000"/>
                    </a:solidFill>
                    <a:latin typeface="+mn-lt"/>
                    <a:ea typeface="ＭＳ Ｐゴシック"/>
                  </a:rPr>
                  <a:t>Skolem</a:t>
                </a:r>
                <a:r>
                  <a:rPr lang="en-US" sz="1800" dirty="0" smtClean="0">
                    <a:solidFill>
                      <a:srgbClr val="000000"/>
                    </a:solidFill>
                    <a:latin typeface="+mn-lt"/>
                    <a:ea typeface="ＭＳ Ｐゴシック"/>
                  </a:rPr>
                  <a:t> function</a:t>
                </a:r>
                <a:endParaRPr lang="en-US" sz="1800" dirty="0">
                  <a:solidFill>
                    <a:srgbClr val="000000"/>
                  </a:solidFill>
                  <a:latin typeface="+mn-lt"/>
                  <a:ea typeface="ＭＳ Ｐゴシック"/>
                </a:endParaRPr>
              </a:p>
              <a:p>
                <a:pPr lvl="1" defTabSz="914400" fontAlgn="auto">
                  <a:spcBef>
                    <a:spcPts val="0"/>
                  </a:spcBef>
                  <a:spcAft>
                    <a:spcPts val="0"/>
                  </a:spcAft>
                  <a:buClrTx/>
                  <a:buSzTx/>
                  <a:buFontTx/>
                  <a:buNone/>
                </a:pPr>
                <a14:m>
                  <m:oMath xmlns:m="http://schemas.openxmlformats.org/officeDocument/2006/math">
                    <m:r>
                      <a:rPr lang="en-US" sz="1800" i="1" smtClean="0">
                        <a:solidFill>
                          <a:srgbClr val="000000"/>
                        </a:solidFill>
                        <a:latin typeface="Cambria Math"/>
                        <a:ea typeface="Cambria Math"/>
                      </a:rPr>
                      <m:t>∀</m:t>
                    </m:r>
                  </m:oMath>
                </a14:m>
                <a:r>
                  <a:rPr lang="en-US" sz="1800" dirty="0">
                    <a:solidFill>
                      <a:srgbClr val="000000"/>
                    </a:solidFill>
                    <a:ea typeface="ＭＳ Ｐゴシック"/>
                  </a:rPr>
                  <a:t>x </a:t>
                </a:r>
                <a:r>
                  <a:rPr lang="en-US" sz="1800" dirty="0" smtClean="0">
                    <a:solidFill>
                      <a:srgbClr val="000000"/>
                    </a:solidFill>
                    <a:ea typeface="ＭＳ Ｐゴシック"/>
                  </a:rPr>
                  <a:t>Water(x</a:t>
                </a:r>
                <a:r>
                  <a:rPr lang="en-US" sz="1800" dirty="0">
                    <a:solidFill>
                      <a:srgbClr val="000000"/>
                    </a:solidFill>
                    <a:ea typeface="ＭＳ Ｐゴシック"/>
                  </a:rPr>
                  <a:t>) </a:t>
                </a:r>
              </a:p>
              <a:p>
                <a:pPr lvl="1" defTabSz="914400" fontAlgn="auto">
                  <a:spcBef>
                    <a:spcPts val="0"/>
                  </a:spcBef>
                  <a:spcAft>
                    <a:spcPts val="0"/>
                  </a:spcAft>
                  <a:buClrTx/>
                  <a:buSzTx/>
                  <a:buFontTx/>
                  <a:buNone/>
                </a:pPr>
                <a:r>
                  <a:rPr lang="en-US" sz="1800" dirty="0">
                    <a:solidFill>
                      <a:srgbClr val="000000"/>
                    </a:solidFill>
                    <a:ea typeface="ＭＳ Ｐゴシック"/>
                  </a:rPr>
                  <a:t>	implies </a:t>
                </a:r>
                <a:r>
                  <a:rPr lang="en-US" sz="1800" dirty="0" err="1" smtClean="0">
                    <a:solidFill>
                      <a:srgbClr val="000000"/>
                    </a:solidFill>
                    <a:ea typeface="ＭＳ Ｐゴシック"/>
                  </a:rPr>
                  <a:t>hasOxygentAtom</a:t>
                </a:r>
                <a:r>
                  <a:rPr lang="en-US" sz="1800" dirty="0" smtClean="0">
                    <a:solidFill>
                      <a:srgbClr val="000000"/>
                    </a:solidFill>
                    <a:ea typeface="ＭＳ Ｐゴシック"/>
                  </a:rPr>
                  <a:t>(</a:t>
                </a:r>
                <a:r>
                  <a:rPr lang="en-US" sz="1800" dirty="0" err="1" smtClean="0">
                    <a:solidFill>
                      <a:srgbClr val="000000"/>
                    </a:solidFill>
                    <a:ea typeface="ＭＳ Ｐゴシック"/>
                  </a:rPr>
                  <a:t>x,x.a</a:t>
                </a:r>
                <a:r>
                  <a:rPr lang="en-US" sz="1800" dirty="0" smtClean="0">
                    <a:solidFill>
                      <a:srgbClr val="000000"/>
                    </a:solidFill>
                    <a:ea typeface="ＭＳ Ｐゴシック"/>
                  </a:rPr>
                  <a:t>)</a:t>
                </a:r>
                <a:endParaRPr lang="en-US" sz="1800" dirty="0">
                  <a:solidFill>
                    <a:srgbClr val="000000"/>
                  </a:solidFill>
                  <a:ea typeface="ＭＳ Ｐゴシック"/>
                </a:endParaRPr>
              </a:p>
              <a:p>
                <a:pPr defTabSz="914400" fontAlgn="auto">
                  <a:spcBef>
                    <a:spcPts val="0"/>
                  </a:spcBef>
                  <a:spcAft>
                    <a:spcPts val="0"/>
                  </a:spcAft>
                  <a:buClrTx/>
                  <a:buSzTx/>
                  <a:buFontTx/>
                  <a:buNone/>
                </a:pPr>
                <a:endParaRPr lang="en-US" sz="1800" dirty="0">
                  <a:solidFill>
                    <a:srgbClr val="000000"/>
                  </a:solidFill>
                  <a:latin typeface="+mn-lt"/>
                  <a:ea typeface="ＭＳ Ｐゴシック"/>
                </a:endParaRPr>
              </a:p>
              <a:p>
                <a:pPr defTabSz="914400" fontAlgn="auto">
                  <a:spcBef>
                    <a:spcPts val="0"/>
                  </a:spcBef>
                  <a:spcAft>
                    <a:spcPts val="0"/>
                  </a:spcAft>
                  <a:buClrTx/>
                  <a:buSzTx/>
                  <a:buFontTx/>
                  <a:buNone/>
                </a:pPr>
                <a:endParaRPr lang="en-US" sz="1800" b="1" dirty="0" smtClean="0">
                  <a:solidFill>
                    <a:srgbClr val="000000"/>
                  </a:solidFill>
                  <a:latin typeface="+mn-lt"/>
                  <a:ea typeface="ＭＳ Ｐゴシック"/>
                </a:endParaRPr>
              </a:p>
              <a:p>
                <a:pPr defTabSz="914400" fontAlgn="auto">
                  <a:spcBef>
                    <a:spcPts val="0"/>
                  </a:spcBef>
                  <a:spcAft>
                    <a:spcPts val="0"/>
                  </a:spcAft>
                  <a:buClrTx/>
                  <a:buSzTx/>
                  <a:buFontTx/>
                  <a:buNone/>
                </a:pPr>
                <a:r>
                  <a:rPr lang="en-US" sz="1800" b="1" dirty="0" smtClean="0">
                    <a:solidFill>
                      <a:srgbClr val="000000"/>
                    </a:solidFill>
                    <a:latin typeface="+mn-lt"/>
                    <a:ea typeface="ＭＳ Ｐゴシック"/>
                  </a:rPr>
                  <a:t>Connections</a:t>
                </a:r>
                <a:endParaRPr lang="en-US" sz="1800" b="1" dirty="0">
                  <a:solidFill>
                    <a:srgbClr val="000000"/>
                  </a:solidFill>
                  <a:latin typeface="+mn-lt"/>
                  <a:ea typeface="ＭＳ Ｐゴシック"/>
                </a:endParaRPr>
              </a:p>
              <a:p>
                <a:pPr defTabSz="914400" fontAlgn="auto">
                  <a:spcBef>
                    <a:spcPts val="0"/>
                  </a:spcBef>
                  <a:spcAft>
                    <a:spcPts val="0"/>
                  </a:spcAft>
                  <a:buClrTx/>
                  <a:buSzTx/>
                  <a:buFontTx/>
                  <a:buNone/>
                </a:pPr>
                <a:r>
                  <a:rPr lang="en-US" sz="1800" dirty="0">
                    <a:solidFill>
                      <a:srgbClr val="000000"/>
                    </a:solidFill>
                    <a:latin typeface="+mn-lt"/>
                    <a:ea typeface="ＭＳ Ｐゴシック"/>
                  </a:rPr>
                  <a:t>What one wants is that the oxygen part </a:t>
                </a:r>
              </a:p>
              <a:p>
                <a:pPr defTabSz="914400" fontAlgn="auto">
                  <a:spcBef>
                    <a:spcPts val="0"/>
                  </a:spcBef>
                  <a:spcAft>
                    <a:spcPts val="0"/>
                  </a:spcAft>
                  <a:buClrTx/>
                  <a:buSzTx/>
                  <a:buFontTx/>
                  <a:buNone/>
                </a:pPr>
                <a:r>
                  <a:rPr lang="en-US" sz="1800" dirty="0">
                    <a:solidFill>
                      <a:srgbClr val="000000"/>
                    </a:solidFill>
                    <a:latin typeface="+mn-lt"/>
                    <a:ea typeface="ＭＳ Ｐゴシック"/>
                  </a:rPr>
                  <a:t>Is connected to the hydrogen part</a:t>
                </a:r>
              </a:p>
              <a:p>
                <a:pPr defTabSz="914400" fontAlgn="auto">
                  <a:spcBef>
                    <a:spcPts val="0"/>
                  </a:spcBef>
                  <a:spcAft>
                    <a:spcPts val="0"/>
                  </a:spcAft>
                  <a:buClrTx/>
                  <a:buSzTx/>
                  <a:buFontTx/>
                  <a:buNone/>
                </a:pPr>
                <a:endParaRPr lang="en-US" sz="1800" dirty="0">
                  <a:solidFill>
                    <a:srgbClr val="000000"/>
                  </a:solidFill>
                  <a:latin typeface="+mn-lt"/>
                  <a:ea typeface="ＭＳ Ｐゴシック"/>
                </a:endParaRPr>
              </a:p>
              <a:p>
                <a:pPr defTabSz="914400" fontAlgn="auto">
                  <a:spcBef>
                    <a:spcPts val="0"/>
                  </a:spcBef>
                  <a:spcAft>
                    <a:spcPts val="0"/>
                  </a:spcAft>
                  <a:buClrTx/>
                  <a:buSzTx/>
                  <a:buFontTx/>
                  <a:buNone/>
                </a:pPr>
                <a:r>
                  <a:rPr lang="en-US" sz="1800" dirty="0">
                    <a:solidFill>
                      <a:srgbClr val="000000"/>
                    </a:solidFill>
                    <a:latin typeface="+mn-lt"/>
                    <a:ea typeface="ＭＳ Ｐゴシック"/>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4419600" y="1056143"/>
                <a:ext cx="4191000" cy="4801314"/>
              </a:xfrm>
              <a:prstGeom prst="rect">
                <a:avLst/>
              </a:prstGeom>
              <a:blipFill rotWithShape="1">
                <a:blip r:embed="rId4"/>
                <a:stretch>
                  <a:fillRect l="-1163" t="-635" r="-1163"/>
                </a:stretch>
              </a:blipFill>
            </p:spPr>
            <p:txBody>
              <a:bodyPr/>
              <a:lstStyle/>
              <a:p>
                <a:r>
                  <a:rPr lang="en-US">
                    <a:noFill/>
                  </a:rPr>
                  <a:t> </a:t>
                </a:r>
              </a:p>
            </p:txBody>
          </p:sp>
        </mc:Fallback>
      </mc:AlternateContent>
      <p:sp>
        <p:nvSpPr>
          <p:cNvPr id="3" name="TextBox 2"/>
          <p:cNvSpPr txBox="1"/>
          <p:nvPr/>
        </p:nvSpPr>
        <p:spPr>
          <a:xfrm>
            <a:off x="228600" y="1123890"/>
            <a:ext cx="3878113" cy="400110"/>
          </a:xfrm>
          <a:prstGeom prst="rect">
            <a:avLst/>
          </a:prstGeom>
          <a:noFill/>
        </p:spPr>
        <p:txBody>
          <a:bodyPr wrap="none" rtlCol="0">
            <a:spAutoFit/>
          </a:bodyPr>
          <a:lstStyle/>
          <a:p>
            <a:r>
              <a:rPr lang="en-US" dirty="0" err="1" smtClean="0">
                <a:solidFill>
                  <a:schemeClr val="tx1"/>
                </a:solidFill>
              </a:rPr>
              <a:t>SysML</a:t>
            </a:r>
            <a:r>
              <a:rPr lang="en-US" dirty="0" smtClean="0">
                <a:solidFill>
                  <a:schemeClr val="tx1"/>
                </a:solidFill>
              </a:rPr>
              <a:t> model of water molecule </a:t>
            </a:r>
            <a:endParaRPr lang="en-US" dirty="0">
              <a:solidFill>
                <a:schemeClr val="tx1"/>
              </a:solidFill>
            </a:endParaRPr>
          </a:p>
        </p:txBody>
      </p:sp>
      <p:sp>
        <p:nvSpPr>
          <p:cNvPr id="10" name="Text Box 6"/>
          <p:cNvSpPr txBox="1">
            <a:spLocks noChangeArrowheads="1"/>
          </p:cNvSpPr>
          <p:nvPr/>
        </p:nvSpPr>
        <p:spPr bwMode="auto">
          <a:xfrm>
            <a:off x="446088" y="5924490"/>
            <a:ext cx="84280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hangingPunct="0">
              <a:buClrTx/>
              <a:buSzTx/>
              <a:buFontTx/>
              <a:buNone/>
            </a:pPr>
            <a:r>
              <a:rPr lang="en-US" b="1" i="1" dirty="0" smtClean="0">
                <a:solidFill>
                  <a:srgbClr val="006666"/>
                </a:solidFill>
                <a:ea typeface="+mn-ea"/>
              </a:rPr>
              <a:t>… the answer is not best determined by ideology</a:t>
            </a:r>
            <a:endParaRPr lang="en-US" b="1" i="1" dirty="0">
              <a:solidFill>
                <a:srgbClr val="006666"/>
              </a:solidFill>
              <a:ea typeface="+mn-ea"/>
            </a:endParaRPr>
          </a:p>
        </p:txBody>
      </p:sp>
      <p:sp>
        <p:nvSpPr>
          <p:cNvPr id="11" name="Slide Number Placeholder 4"/>
          <p:cNvSpPr>
            <a:spLocks noGrp="1"/>
          </p:cNvSpPr>
          <p:nvPr>
            <p:ph type="sldNum" sz="quarter" idx="11"/>
          </p:nvPr>
        </p:nvSpPr>
        <p:spPr>
          <a:xfrm>
            <a:off x="8166100" y="6496050"/>
            <a:ext cx="520700"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576F112B-B80E-4FBD-A18C-43D3A359E647}" type="slidenum">
              <a:rPr lang="en-US" sz="1200" smtClean="0">
                <a:solidFill>
                  <a:srgbClr val="000000"/>
                </a:solidFill>
              </a:rPr>
              <a:pPr/>
              <a:t>12</a:t>
            </a:fld>
            <a:endParaRPr lang="en-US" sz="1200" dirty="0">
              <a:solidFill>
                <a:srgbClr val="000000"/>
              </a:solidFill>
            </a:endParaRPr>
          </a:p>
        </p:txBody>
      </p:sp>
    </p:spTree>
    <p:extLst>
      <p:ext uri="{BB962C8B-B14F-4D97-AF65-F5344CB8AC3E}">
        <p14:creationId xmlns:p14="http://schemas.microsoft.com/office/powerpoint/2010/main" val="3173642750"/>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0852" name="Rectangle 4"/>
          <p:cNvSpPr>
            <a:spLocks noGrp="1" noChangeArrowheads="1"/>
          </p:cNvSpPr>
          <p:nvPr>
            <p:ph type="title"/>
          </p:nvPr>
        </p:nvSpPr>
        <p:spPr/>
        <p:txBody>
          <a:bodyPr/>
          <a:lstStyle/>
          <a:p>
            <a:r>
              <a:rPr lang="en-US"/>
              <a:t>You Could Reinvent the Wheel, but ….</a:t>
            </a:r>
          </a:p>
        </p:txBody>
      </p:sp>
      <p:pic>
        <p:nvPicPr>
          <p:cNvPr id="18708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992188"/>
            <a:ext cx="8494713" cy="4683125"/>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0854" name="Text Box 6"/>
          <p:cNvSpPr txBox="1">
            <a:spLocks noChangeArrowheads="1"/>
          </p:cNvSpPr>
          <p:nvPr/>
        </p:nvSpPr>
        <p:spPr bwMode="auto">
          <a:xfrm>
            <a:off x="446088" y="5751513"/>
            <a:ext cx="84280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hangingPunct="0">
              <a:buClrTx/>
              <a:buSzTx/>
              <a:buFontTx/>
              <a:buNone/>
            </a:pPr>
            <a:r>
              <a:rPr lang="en-US" b="1" i="1" dirty="0">
                <a:solidFill>
                  <a:srgbClr val="006666"/>
                </a:solidFill>
                <a:ea typeface="+mn-ea"/>
              </a:rPr>
              <a:t>… but most of the concepts and relations needed to produce a metadata specification have already been defined in, for example, the Foundation Ontology, DUL</a:t>
            </a:r>
          </a:p>
        </p:txBody>
      </p:sp>
      <p:sp>
        <p:nvSpPr>
          <p:cNvPr id="6" name="Slide Number Placeholder 4"/>
          <p:cNvSpPr>
            <a:spLocks noGrp="1"/>
          </p:cNvSpPr>
          <p:nvPr>
            <p:ph type="sldNum" sz="quarter" idx="11"/>
          </p:nvPr>
        </p:nvSpPr>
        <p:spPr>
          <a:xfrm>
            <a:off x="8166100" y="6496050"/>
            <a:ext cx="520700"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576F112B-B80E-4FBD-A18C-43D3A359E647}" type="slidenum">
              <a:rPr lang="en-US" sz="1200" smtClean="0">
                <a:solidFill>
                  <a:srgbClr val="000000"/>
                </a:solidFill>
              </a:rPr>
              <a:pPr/>
              <a:t>13</a:t>
            </a:fld>
            <a:endParaRPr lang="en-US" sz="1200" dirty="0">
              <a:solidFill>
                <a:srgbClr val="000000"/>
              </a:solidFill>
            </a:endParaRPr>
          </a:p>
        </p:txBody>
      </p:sp>
    </p:spTree>
    <p:extLst>
      <p:ext uri="{BB962C8B-B14F-4D97-AF65-F5344CB8AC3E}">
        <p14:creationId xmlns:p14="http://schemas.microsoft.com/office/powerpoint/2010/main" val="2183174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Modeling in Engineering</a:t>
            </a:r>
            <a:endParaRPr lang="en-US" dirty="0"/>
          </a:p>
        </p:txBody>
      </p:sp>
      <p:sp>
        <p:nvSpPr>
          <p:cNvPr id="3" name="Content Placeholder 2"/>
          <p:cNvSpPr>
            <a:spLocks noGrp="1"/>
          </p:cNvSpPr>
          <p:nvPr>
            <p:ph idx="1"/>
          </p:nvPr>
        </p:nvSpPr>
        <p:spPr/>
        <p:txBody>
          <a:bodyPr/>
          <a:lstStyle/>
          <a:p>
            <a:r>
              <a:rPr lang="en-US" dirty="0" smtClean="0"/>
              <a:t>Models are getting larger and more complex</a:t>
            </a:r>
          </a:p>
          <a:p>
            <a:pPr lvl="1"/>
            <a:r>
              <a:rPr lang="en-US" dirty="0" smtClean="0"/>
              <a:t>Model integration and management brings new problems</a:t>
            </a:r>
          </a:p>
          <a:p>
            <a:r>
              <a:rPr lang="en-US" dirty="0" smtClean="0"/>
              <a:t>The role of models in engineering is changing </a:t>
            </a:r>
          </a:p>
          <a:p>
            <a:pPr lvl="1"/>
            <a:r>
              <a:rPr lang="en-US" dirty="0" smtClean="0"/>
              <a:t>from auxiliary information to authoritative source </a:t>
            </a:r>
            <a:endParaRPr lang="en-US" dirty="0"/>
          </a:p>
          <a:p>
            <a:r>
              <a:rPr lang="en-US" dirty="0" smtClean="0"/>
              <a:t>Results in reexamination of old questions</a:t>
            </a:r>
          </a:p>
          <a:p>
            <a:pPr lvl="1"/>
            <a:r>
              <a:rPr lang="en-US" dirty="0" smtClean="0"/>
              <a:t>Are the models precise and correct</a:t>
            </a:r>
          </a:p>
          <a:p>
            <a:pPr lvl="1"/>
            <a:r>
              <a:rPr lang="en-US" dirty="0" smtClean="0"/>
              <a:t>How do we establish the semantics of models</a:t>
            </a:r>
          </a:p>
          <a:p>
            <a:pPr lvl="1"/>
            <a:r>
              <a:rPr lang="en-US" dirty="0" smtClean="0"/>
              <a:t>Where does ontology fit </a:t>
            </a:r>
          </a:p>
          <a:p>
            <a:r>
              <a:rPr lang="en-US" dirty="0" smtClean="0"/>
              <a:t>Conclusions?</a:t>
            </a:r>
            <a:endParaRPr lang="en-US" dirty="0"/>
          </a:p>
        </p:txBody>
      </p:sp>
      <p:sp>
        <p:nvSpPr>
          <p:cNvPr id="5" name="Slide Number Placeholder 4"/>
          <p:cNvSpPr>
            <a:spLocks noGrp="1"/>
          </p:cNvSpPr>
          <p:nvPr>
            <p:ph type="sldNum" sz="quarter" idx="11"/>
          </p:nvPr>
        </p:nvSpPr>
        <p:spPr>
          <a:xfrm>
            <a:off x="8166100" y="6496050"/>
            <a:ext cx="520700"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576F112B-B80E-4FBD-A18C-43D3A359E647}" type="slidenum">
              <a:rPr lang="en-US" sz="1200" smtClean="0">
                <a:solidFill>
                  <a:srgbClr val="000000"/>
                </a:solidFill>
              </a:rPr>
              <a:pPr/>
              <a:t>2</a:t>
            </a:fld>
            <a:endParaRPr lang="en-US" sz="1200" dirty="0">
              <a:solidFill>
                <a:srgbClr val="000000"/>
              </a:solidFill>
            </a:endParaRPr>
          </a:p>
        </p:txBody>
      </p:sp>
    </p:spTree>
    <p:extLst>
      <p:ext uri="{BB962C8B-B14F-4D97-AF65-F5344CB8AC3E}">
        <p14:creationId xmlns:p14="http://schemas.microsoft.com/office/powerpoint/2010/main" val="254431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228600" y="80963"/>
            <a:ext cx="7169150" cy="939800"/>
          </a:xfrm>
        </p:spPr>
        <p:txBody>
          <a:bodyPr/>
          <a:lstStyle/>
          <a:p>
            <a:r>
              <a:rPr lang="en-US" sz="2400" dirty="0" smtClean="0"/>
              <a:t>Models Are Getting Increasingly Large</a:t>
            </a:r>
            <a:endParaRPr lang="en-US" sz="2400" dirty="0"/>
          </a:p>
        </p:txBody>
      </p:sp>
      <p:grpSp>
        <p:nvGrpSpPr>
          <p:cNvPr id="40963" name="Group 113"/>
          <p:cNvGrpSpPr>
            <a:grpSpLocks/>
          </p:cNvGrpSpPr>
          <p:nvPr/>
        </p:nvGrpSpPr>
        <p:grpSpPr bwMode="auto">
          <a:xfrm>
            <a:off x="977900" y="2259013"/>
            <a:ext cx="1160463" cy="1436687"/>
            <a:chOff x="1525" y="2152"/>
            <a:chExt cx="731" cy="905"/>
          </a:xfrm>
        </p:grpSpPr>
        <p:sp>
          <p:nvSpPr>
            <p:cNvPr id="70767" name="Freeform 111"/>
            <p:cNvSpPr>
              <a:spLocks/>
            </p:cNvSpPr>
            <p:nvPr/>
          </p:nvSpPr>
          <p:spPr bwMode="auto">
            <a:xfrm>
              <a:off x="1525" y="2152"/>
              <a:ext cx="731" cy="905"/>
            </a:xfrm>
            <a:custGeom>
              <a:avLst/>
              <a:gdLst/>
              <a:ahLst/>
              <a:cxnLst>
                <a:cxn ang="0">
                  <a:pos x="15" y="357"/>
                </a:cxn>
                <a:cxn ang="0">
                  <a:pos x="0" y="905"/>
                </a:cxn>
                <a:cxn ang="0">
                  <a:pos x="717" y="549"/>
                </a:cxn>
                <a:cxn ang="0">
                  <a:pos x="731" y="0"/>
                </a:cxn>
                <a:cxn ang="0">
                  <a:pos x="15" y="357"/>
                </a:cxn>
              </a:cxnLst>
              <a:rect l="0" t="0" r="r" b="b"/>
              <a:pathLst>
                <a:path w="731" h="905">
                  <a:moveTo>
                    <a:pt x="15" y="357"/>
                  </a:moveTo>
                  <a:lnTo>
                    <a:pt x="0" y="905"/>
                  </a:lnTo>
                  <a:lnTo>
                    <a:pt x="717" y="549"/>
                  </a:lnTo>
                  <a:lnTo>
                    <a:pt x="731" y="0"/>
                  </a:lnTo>
                  <a:lnTo>
                    <a:pt x="15" y="357"/>
                  </a:lnTo>
                  <a:close/>
                </a:path>
              </a:pathLst>
            </a:custGeom>
            <a:solidFill>
              <a:srgbClr val="9900FF"/>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768" name="Freeform 112"/>
            <p:cNvSpPr>
              <a:spLocks/>
            </p:cNvSpPr>
            <p:nvPr/>
          </p:nvSpPr>
          <p:spPr bwMode="auto">
            <a:xfrm>
              <a:off x="1525" y="2152"/>
              <a:ext cx="731" cy="905"/>
            </a:xfrm>
            <a:custGeom>
              <a:avLst/>
              <a:gdLst/>
              <a:ahLst/>
              <a:cxnLst>
                <a:cxn ang="0">
                  <a:pos x="15" y="357"/>
                </a:cxn>
                <a:cxn ang="0">
                  <a:pos x="0" y="905"/>
                </a:cxn>
                <a:cxn ang="0">
                  <a:pos x="717" y="549"/>
                </a:cxn>
                <a:cxn ang="0">
                  <a:pos x="731" y="0"/>
                </a:cxn>
                <a:cxn ang="0">
                  <a:pos x="15" y="357"/>
                </a:cxn>
              </a:cxnLst>
              <a:rect l="0" t="0" r="r" b="b"/>
              <a:pathLst>
                <a:path w="731" h="905">
                  <a:moveTo>
                    <a:pt x="15" y="357"/>
                  </a:moveTo>
                  <a:lnTo>
                    <a:pt x="0" y="905"/>
                  </a:lnTo>
                  <a:lnTo>
                    <a:pt x="717" y="549"/>
                  </a:lnTo>
                  <a:lnTo>
                    <a:pt x="731" y="0"/>
                  </a:lnTo>
                  <a:lnTo>
                    <a:pt x="15" y="357"/>
                  </a:lnTo>
                  <a:close/>
                </a:path>
              </a:pathLst>
            </a:custGeom>
            <a:noFill/>
            <a:ln w="22225"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0966" name="Group 202"/>
          <p:cNvGrpSpPr>
            <a:grpSpLocks/>
          </p:cNvGrpSpPr>
          <p:nvPr/>
        </p:nvGrpSpPr>
        <p:grpSpPr bwMode="auto">
          <a:xfrm>
            <a:off x="1063625" y="2641600"/>
            <a:ext cx="1014413" cy="793750"/>
            <a:chOff x="1579" y="2393"/>
            <a:chExt cx="639" cy="500"/>
          </a:xfrm>
        </p:grpSpPr>
        <p:sp>
          <p:nvSpPr>
            <p:cNvPr id="70770" name="Line 114"/>
            <p:cNvSpPr>
              <a:spLocks noChangeShapeType="1"/>
            </p:cNvSpPr>
            <p:nvPr/>
          </p:nvSpPr>
          <p:spPr bwMode="auto">
            <a:xfrm flipV="1">
              <a:off x="1846" y="2482"/>
              <a:ext cx="97" cy="48"/>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771" name="Line 115"/>
            <p:cNvSpPr>
              <a:spLocks noChangeShapeType="1"/>
            </p:cNvSpPr>
            <p:nvPr/>
          </p:nvSpPr>
          <p:spPr bwMode="auto">
            <a:xfrm flipH="1" flipV="1">
              <a:off x="1844" y="2510"/>
              <a:ext cx="2"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772" name="Line 116"/>
            <p:cNvSpPr>
              <a:spLocks noChangeShapeType="1"/>
            </p:cNvSpPr>
            <p:nvPr/>
          </p:nvSpPr>
          <p:spPr bwMode="auto">
            <a:xfrm flipH="1" flipV="1">
              <a:off x="1946" y="2481"/>
              <a:ext cx="2"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773" name="Line 117"/>
            <p:cNvSpPr>
              <a:spLocks noChangeShapeType="1"/>
            </p:cNvSpPr>
            <p:nvPr/>
          </p:nvSpPr>
          <p:spPr bwMode="auto">
            <a:xfrm flipV="1">
              <a:off x="1737" y="2454"/>
              <a:ext cx="98" cy="4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774" name="Line 118"/>
            <p:cNvSpPr>
              <a:spLocks noChangeShapeType="1"/>
            </p:cNvSpPr>
            <p:nvPr/>
          </p:nvSpPr>
          <p:spPr bwMode="auto">
            <a:xfrm flipH="1" flipV="1">
              <a:off x="1739" y="2501"/>
              <a:ext cx="1"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775" name="Line 119"/>
            <p:cNvSpPr>
              <a:spLocks noChangeShapeType="1"/>
            </p:cNvSpPr>
            <p:nvPr/>
          </p:nvSpPr>
          <p:spPr bwMode="auto">
            <a:xfrm flipH="1" flipV="1">
              <a:off x="1793" y="2456"/>
              <a:ext cx="2"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776" name="Line 120"/>
            <p:cNvSpPr>
              <a:spLocks noChangeShapeType="1"/>
            </p:cNvSpPr>
            <p:nvPr/>
          </p:nvSpPr>
          <p:spPr bwMode="auto">
            <a:xfrm flipH="1" flipV="1">
              <a:off x="1837" y="2451"/>
              <a:ext cx="3"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nvGrpSpPr>
            <p:cNvPr id="40974" name="Group 124"/>
            <p:cNvGrpSpPr>
              <a:grpSpLocks/>
            </p:cNvGrpSpPr>
            <p:nvPr/>
          </p:nvGrpSpPr>
          <p:grpSpPr bwMode="auto">
            <a:xfrm>
              <a:off x="1855" y="2513"/>
              <a:ext cx="200" cy="114"/>
              <a:chOff x="1855" y="2513"/>
              <a:chExt cx="200" cy="114"/>
            </a:xfrm>
          </p:grpSpPr>
          <p:sp>
            <p:nvSpPr>
              <p:cNvPr id="70777" name="Line 121"/>
              <p:cNvSpPr>
                <a:spLocks noChangeShapeType="1"/>
              </p:cNvSpPr>
              <p:nvPr/>
            </p:nvSpPr>
            <p:spPr bwMode="auto">
              <a:xfrm flipV="1">
                <a:off x="1857" y="2513"/>
                <a:ext cx="198" cy="96"/>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778" name="Line 122"/>
              <p:cNvSpPr>
                <a:spLocks noChangeShapeType="1"/>
              </p:cNvSpPr>
              <p:nvPr/>
            </p:nvSpPr>
            <p:spPr bwMode="auto">
              <a:xfrm flipH="1" flipV="1">
                <a:off x="1855" y="2608"/>
                <a:ext cx="3"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779" name="Line 123"/>
              <p:cNvSpPr>
                <a:spLocks noChangeShapeType="1"/>
              </p:cNvSpPr>
              <p:nvPr/>
            </p:nvSpPr>
            <p:spPr bwMode="auto">
              <a:xfrm flipH="1" flipV="1">
                <a:off x="1954" y="2536"/>
                <a:ext cx="5" cy="42"/>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0978" name="Group 129"/>
            <p:cNvGrpSpPr>
              <a:grpSpLocks/>
            </p:cNvGrpSpPr>
            <p:nvPr/>
          </p:nvGrpSpPr>
          <p:grpSpPr bwMode="auto">
            <a:xfrm>
              <a:off x="1652" y="2656"/>
              <a:ext cx="103" cy="68"/>
              <a:chOff x="1652" y="2656"/>
              <a:chExt cx="103" cy="68"/>
            </a:xfrm>
          </p:grpSpPr>
          <p:sp>
            <p:nvSpPr>
              <p:cNvPr id="70781" name="Line 125"/>
              <p:cNvSpPr>
                <a:spLocks noChangeShapeType="1"/>
              </p:cNvSpPr>
              <p:nvPr/>
            </p:nvSpPr>
            <p:spPr bwMode="auto">
              <a:xfrm flipV="1">
                <a:off x="1653" y="2658"/>
                <a:ext cx="98" cy="4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782" name="Line 126"/>
              <p:cNvSpPr>
                <a:spLocks noChangeShapeType="1"/>
              </p:cNvSpPr>
              <p:nvPr/>
            </p:nvSpPr>
            <p:spPr bwMode="auto">
              <a:xfrm flipH="1" flipV="1">
                <a:off x="1652" y="2707"/>
                <a:ext cx="3"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783" name="Line 127"/>
              <p:cNvSpPr>
                <a:spLocks noChangeShapeType="1"/>
              </p:cNvSpPr>
              <p:nvPr/>
            </p:nvSpPr>
            <p:spPr bwMode="auto">
              <a:xfrm flipH="1" flipV="1">
                <a:off x="1709" y="2658"/>
                <a:ext cx="2"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784" name="Line 128"/>
              <p:cNvSpPr>
                <a:spLocks noChangeShapeType="1"/>
              </p:cNvSpPr>
              <p:nvPr/>
            </p:nvSpPr>
            <p:spPr bwMode="auto">
              <a:xfrm flipH="1" flipV="1">
                <a:off x="1753" y="2656"/>
                <a:ext cx="2"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0983" name="Group 134"/>
            <p:cNvGrpSpPr>
              <a:grpSpLocks/>
            </p:cNvGrpSpPr>
            <p:nvPr/>
          </p:nvGrpSpPr>
          <p:grpSpPr bwMode="auto">
            <a:xfrm>
              <a:off x="2071" y="2627"/>
              <a:ext cx="102" cy="67"/>
              <a:chOff x="2071" y="2627"/>
              <a:chExt cx="102" cy="67"/>
            </a:xfrm>
          </p:grpSpPr>
          <p:sp>
            <p:nvSpPr>
              <p:cNvPr id="70786" name="Line 130"/>
              <p:cNvSpPr>
                <a:spLocks noChangeShapeType="1"/>
              </p:cNvSpPr>
              <p:nvPr/>
            </p:nvSpPr>
            <p:spPr bwMode="auto">
              <a:xfrm flipV="1">
                <a:off x="2072" y="2628"/>
                <a:ext cx="99" cy="4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787" name="Line 131"/>
              <p:cNvSpPr>
                <a:spLocks noChangeShapeType="1"/>
              </p:cNvSpPr>
              <p:nvPr/>
            </p:nvSpPr>
            <p:spPr bwMode="auto">
              <a:xfrm flipH="1" flipV="1">
                <a:off x="2071" y="2677"/>
                <a:ext cx="3"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788" name="Line 132"/>
              <p:cNvSpPr>
                <a:spLocks noChangeShapeType="1"/>
              </p:cNvSpPr>
              <p:nvPr/>
            </p:nvSpPr>
            <p:spPr bwMode="auto">
              <a:xfrm flipH="1" flipV="1">
                <a:off x="2126" y="2631"/>
                <a:ext cx="1"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789" name="Line 133"/>
              <p:cNvSpPr>
                <a:spLocks noChangeShapeType="1"/>
              </p:cNvSpPr>
              <p:nvPr/>
            </p:nvSpPr>
            <p:spPr bwMode="auto">
              <a:xfrm flipH="1" flipV="1">
                <a:off x="2172" y="2627"/>
                <a:ext cx="1" cy="18"/>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0988" name="Group 139"/>
            <p:cNvGrpSpPr>
              <a:grpSpLocks/>
            </p:cNvGrpSpPr>
            <p:nvPr/>
          </p:nvGrpSpPr>
          <p:grpSpPr bwMode="auto">
            <a:xfrm>
              <a:off x="2012" y="2570"/>
              <a:ext cx="100" cy="66"/>
              <a:chOff x="2012" y="2570"/>
              <a:chExt cx="100" cy="66"/>
            </a:xfrm>
          </p:grpSpPr>
          <p:sp>
            <p:nvSpPr>
              <p:cNvPr id="70791" name="Line 135"/>
              <p:cNvSpPr>
                <a:spLocks noChangeShapeType="1"/>
              </p:cNvSpPr>
              <p:nvPr/>
            </p:nvSpPr>
            <p:spPr bwMode="auto">
              <a:xfrm flipV="1">
                <a:off x="2013" y="2571"/>
                <a:ext cx="98" cy="46"/>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792" name="Line 136"/>
              <p:cNvSpPr>
                <a:spLocks noChangeShapeType="1"/>
              </p:cNvSpPr>
              <p:nvPr/>
            </p:nvSpPr>
            <p:spPr bwMode="auto">
              <a:xfrm flipH="1" flipV="1">
                <a:off x="2012" y="2617"/>
                <a:ext cx="1"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793" name="Line 137"/>
              <p:cNvSpPr>
                <a:spLocks noChangeShapeType="1"/>
              </p:cNvSpPr>
              <p:nvPr/>
            </p:nvSpPr>
            <p:spPr bwMode="auto">
              <a:xfrm flipH="1" flipV="1">
                <a:off x="2068" y="2572"/>
                <a:ext cx="1"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794" name="Line 138"/>
              <p:cNvSpPr>
                <a:spLocks noChangeShapeType="1"/>
              </p:cNvSpPr>
              <p:nvPr/>
            </p:nvSpPr>
            <p:spPr bwMode="auto">
              <a:xfrm flipH="1" flipV="1">
                <a:off x="2111" y="2570"/>
                <a:ext cx="1" cy="16"/>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0993" name="Group 144"/>
            <p:cNvGrpSpPr>
              <a:grpSpLocks/>
            </p:cNvGrpSpPr>
            <p:nvPr/>
          </p:nvGrpSpPr>
          <p:grpSpPr bwMode="auto">
            <a:xfrm>
              <a:off x="1696" y="2551"/>
              <a:ext cx="105" cy="69"/>
              <a:chOff x="1696" y="2551"/>
              <a:chExt cx="105" cy="69"/>
            </a:xfrm>
          </p:grpSpPr>
          <p:sp>
            <p:nvSpPr>
              <p:cNvPr id="70796" name="Line 140"/>
              <p:cNvSpPr>
                <a:spLocks noChangeShapeType="1"/>
              </p:cNvSpPr>
              <p:nvPr/>
            </p:nvSpPr>
            <p:spPr bwMode="auto">
              <a:xfrm flipV="1">
                <a:off x="1696" y="2553"/>
                <a:ext cx="98" cy="48"/>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797" name="Line 141"/>
              <p:cNvSpPr>
                <a:spLocks noChangeShapeType="1"/>
              </p:cNvSpPr>
              <p:nvPr/>
            </p:nvSpPr>
            <p:spPr bwMode="auto">
              <a:xfrm flipH="1" flipV="1">
                <a:off x="1697" y="2601"/>
                <a:ext cx="2"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798" name="Line 142"/>
              <p:cNvSpPr>
                <a:spLocks noChangeShapeType="1"/>
              </p:cNvSpPr>
              <p:nvPr/>
            </p:nvSpPr>
            <p:spPr bwMode="auto">
              <a:xfrm flipH="1" flipV="1">
                <a:off x="1754" y="2555"/>
                <a:ext cx="1" cy="18"/>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799" name="Line 143"/>
              <p:cNvSpPr>
                <a:spLocks noChangeShapeType="1"/>
              </p:cNvSpPr>
              <p:nvPr/>
            </p:nvSpPr>
            <p:spPr bwMode="auto">
              <a:xfrm flipH="1" flipV="1">
                <a:off x="1800" y="2551"/>
                <a:ext cx="1"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0998" name="Group 149"/>
            <p:cNvGrpSpPr>
              <a:grpSpLocks/>
            </p:cNvGrpSpPr>
            <p:nvPr/>
          </p:nvGrpSpPr>
          <p:grpSpPr bwMode="auto">
            <a:xfrm>
              <a:off x="1604" y="2765"/>
              <a:ext cx="104" cy="67"/>
              <a:chOff x="1604" y="2765"/>
              <a:chExt cx="104" cy="67"/>
            </a:xfrm>
          </p:grpSpPr>
          <p:sp>
            <p:nvSpPr>
              <p:cNvPr id="70801" name="Line 145"/>
              <p:cNvSpPr>
                <a:spLocks noChangeShapeType="1"/>
              </p:cNvSpPr>
              <p:nvPr/>
            </p:nvSpPr>
            <p:spPr bwMode="auto">
              <a:xfrm flipV="1">
                <a:off x="1604" y="2765"/>
                <a:ext cx="99" cy="5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02" name="Line 146"/>
              <p:cNvSpPr>
                <a:spLocks noChangeShapeType="1"/>
              </p:cNvSpPr>
              <p:nvPr/>
            </p:nvSpPr>
            <p:spPr bwMode="auto">
              <a:xfrm flipV="1">
                <a:off x="1604" y="2815"/>
                <a:ext cx="0"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03" name="Line 147"/>
              <p:cNvSpPr>
                <a:spLocks noChangeShapeType="1"/>
              </p:cNvSpPr>
              <p:nvPr/>
            </p:nvSpPr>
            <p:spPr bwMode="auto">
              <a:xfrm flipH="1" flipV="1">
                <a:off x="1660" y="2769"/>
                <a:ext cx="1"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04" name="Line 148"/>
              <p:cNvSpPr>
                <a:spLocks noChangeShapeType="1"/>
              </p:cNvSpPr>
              <p:nvPr/>
            </p:nvSpPr>
            <p:spPr bwMode="auto">
              <a:xfrm flipH="1" flipV="1">
                <a:off x="1706" y="2765"/>
                <a:ext cx="2"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03" name="Group 152"/>
            <p:cNvGrpSpPr>
              <a:grpSpLocks/>
            </p:cNvGrpSpPr>
            <p:nvPr/>
          </p:nvGrpSpPr>
          <p:grpSpPr bwMode="auto">
            <a:xfrm>
              <a:off x="1761" y="2393"/>
              <a:ext cx="70" cy="85"/>
              <a:chOff x="1761" y="2393"/>
              <a:chExt cx="70" cy="85"/>
            </a:xfrm>
          </p:grpSpPr>
          <p:sp>
            <p:nvSpPr>
              <p:cNvPr id="70806" name="Freeform 150"/>
              <p:cNvSpPr>
                <a:spLocks/>
              </p:cNvSpPr>
              <p:nvPr/>
            </p:nvSpPr>
            <p:spPr bwMode="auto">
              <a:xfrm>
                <a:off x="1761" y="2393"/>
                <a:ext cx="70" cy="85"/>
              </a:xfrm>
              <a:custGeom>
                <a:avLst/>
                <a:gdLst/>
                <a:ahLst/>
                <a:cxnLst>
                  <a:cxn ang="0">
                    <a:pos x="3" y="34"/>
                  </a:cxn>
                  <a:cxn ang="0">
                    <a:pos x="0" y="85"/>
                  </a:cxn>
                  <a:cxn ang="0">
                    <a:pos x="68" y="51"/>
                  </a:cxn>
                  <a:cxn ang="0">
                    <a:pos x="70" y="0"/>
                  </a:cxn>
                  <a:cxn ang="0">
                    <a:pos x="3" y="34"/>
                  </a:cxn>
                </a:cxnLst>
                <a:rect l="0" t="0" r="r" b="b"/>
                <a:pathLst>
                  <a:path w="70" h="85">
                    <a:moveTo>
                      <a:pt x="3" y="34"/>
                    </a:moveTo>
                    <a:lnTo>
                      <a:pt x="0" y="85"/>
                    </a:lnTo>
                    <a:lnTo>
                      <a:pt x="68" y="51"/>
                    </a:lnTo>
                    <a:lnTo>
                      <a:pt x="70" y="0"/>
                    </a:lnTo>
                    <a:lnTo>
                      <a:pt x="3" y="34"/>
                    </a:lnTo>
                    <a:close/>
                  </a:path>
                </a:pathLst>
              </a:custGeom>
              <a:solidFill>
                <a:srgbClr val="9900FF"/>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07" name="Freeform 151"/>
              <p:cNvSpPr>
                <a:spLocks/>
              </p:cNvSpPr>
              <p:nvPr/>
            </p:nvSpPr>
            <p:spPr bwMode="auto">
              <a:xfrm>
                <a:off x="1761" y="2393"/>
                <a:ext cx="70" cy="85"/>
              </a:xfrm>
              <a:custGeom>
                <a:avLst/>
                <a:gdLst/>
                <a:ahLst/>
                <a:cxnLst>
                  <a:cxn ang="0">
                    <a:pos x="3" y="34"/>
                  </a:cxn>
                  <a:cxn ang="0">
                    <a:pos x="0" y="85"/>
                  </a:cxn>
                  <a:cxn ang="0">
                    <a:pos x="68" y="51"/>
                  </a:cxn>
                  <a:cxn ang="0">
                    <a:pos x="70" y="0"/>
                  </a:cxn>
                  <a:cxn ang="0">
                    <a:pos x="3" y="34"/>
                  </a:cxn>
                </a:cxnLst>
                <a:rect l="0" t="0" r="r" b="b"/>
                <a:pathLst>
                  <a:path w="70" h="85">
                    <a:moveTo>
                      <a:pt x="3" y="34"/>
                    </a:moveTo>
                    <a:lnTo>
                      <a:pt x="0" y="85"/>
                    </a:lnTo>
                    <a:lnTo>
                      <a:pt x="68" y="51"/>
                    </a:lnTo>
                    <a:lnTo>
                      <a:pt x="70"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06" name="Group 155"/>
            <p:cNvGrpSpPr>
              <a:grpSpLocks/>
            </p:cNvGrpSpPr>
            <p:nvPr/>
          </p:nvGrpSpPr>
          <p:grpSpPr bwMode="auto">
            <a:xfrm>
              <a:off x="1766" y="2550"/>
              <a:ext cx="72" cy="83"/>
              <a:chOff x="1766" y="2550"/>
              <a:chExt cx="72" cy="83"/>
            </a:xfrm>
          </p:grpSpPr>
          <p:sp>
            <p:nvSpPr>
              <p:cNvPr id="70809" name="Freeform 153"/>
              <p:cNvSpPr>
                <a:spLocks/>
              </p:cNvSpPr>
              <p:nvPr/>
            </p:nvSpPr>
            <p:spPr bwMode="auto">
              <a:xfrm>
                <a:off x="1766" y="2550"/>
                <a:ext cx="72" cy="83"/>
              </a:xfrm>
              <a:custGeom>
                <a:avLst/>
                <a:gdLst/>
                <a:ahLst/>
                <a:cxnLst>
                  <a:cxn ang="0">
                    <a:pos x="4" y="34"/>
                  </a:cxn>
                  <a:cxn ang="0">
                    <a:pos x="0" y="83"/>
                  </a:cxn>
                  <a:cxn ang="0">
                    <a:pos x="69" y="49"/>
                  </a:cxn>
                  <a:cxn ang="0">
                    <a:pos x="72" y="0"/>
                  </a:cxn>
                  <a:cxn ang="0">
                    <a:pos x="4" y="34"/>
                  </a:cxn>
                </a:cxnLst>
                <a:rect l="0" t="0" r="r" b="b"/>
                <a:pathLst>
                  <a:path w="72" h="83">
                    <a:moveTo>
                      <a:pt x="4" y="34"/>
                    </a:moveTo>
                    <a:lnTo>
                      <a:pt x="0" y="83"/>
                    </a:lnTo>
                    <a:lnTo>
                      <a:pt x="69" y="49"/>
                    </a:lnTo>
                    <a:lnTo>
                      <a:pt x="72" y="0"/>
                    </a:lnTo>
                    <a:lnTo>
                      <a:pt x="4" y="34"/>
                    </a:lnTo>
                    <a:close/>
                  </a:path>
                </a:pathLst>
              </a:custGeom>
              <a:solidFill>
                <a:srgbClr val="9900FF"/>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10" name="Freeform 154"/>
              <p:cNvSpPr>
                <a:spLocks/>
              </p:cNvSpPr>
              <p:nvPr/>
            </p:nvSpPr>
            <p:spPr bwMode="auto">
              <a:xfrm>
                <a:off x="1766" y="2550"/>
                <a:ext cx="72" cy="83"/>
              </a:xfrm>
              <a:custGeom>
                <a:avLst/>
                <a:gdLst/>
                <a:ahLst/>
                <a:cxnLst>
                  <a:cxn ang="0">
                    <a:pos x="4" y="34"/>
                  </a:cxn>
                  <a:cxn ang="0">
                    <a:pos x="0" y="83"/>
                  </a:cxn>
                  <a:cxn ang="0">
                    <a:pos x="69" y="49"/>
                  </a:cxn>
                  <a:cxn ang="0">
                    <a:pos x="72" y="0"/>
                  </a:cxn>
                  <a:cxn ang="0">
                    <a:pos x="4" y="34"/>
                  </a:cxn>
                </a:cxnLst>
                <a:rect l="0" t="0" r="r" b="b"/>
                <a:pathLst>
                  <a:path w="72" h="83">
                    <a:moveTo>
                      <a:pt x="4" y="34"/>
                    </a:moveTo>
                    <a:lnTo>
                      <a:pt x="0" y="83"/>
                    </a:lnTo>
                    <a:lnTo>
                      <a:pt x="69" y="49"/>
                    </a:lnTo>
                    <a:lnTo>
                      <a:pt x="72" y="0"/>
                    </a:lnTo>
                    <a:lnTo>
                      <a:pt x="4"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09" name="Group 158"/>
            <p:cNvGrpSpPr>
              <a:grpSpLocks/>
            </p:cNvGrpSpPr>
            <p:nvPr/>
          </p:nvGrpSpPr>
          <p:grpSpPr bwMode="auto">
            <a:xfrm>
              <a:off x="1682" y="2761"/>
              <a:ext cx="69" cy="84"/>
              <a:chOff x="1682" y="2761"/>
              <a:chExt cx="69" cy="84"/>
            </a:xfrm>
          </p:grpSpPr>
          <p:sp>
            <p:nvSpPr>
              <p:cNvPr id="70812" name="Freeform 156"/>
              <p:cNvSpPr>
                <a:spLocks/>
              </p:cNvSpPr>
              <p:nvPr/>
            </p:nvSpPr>
            <p:spPr bwMode="auto">
              <a:xfrm>
                <a:off x="1682" y="2761"/>
                <a:ext cx="69" cy="84"/>
              </a:xfrm>
              <a:custGeom>
                <a:avLst/>
                <a:gdLst/>
                <a:ahLst/>
                <a:cxnLst>
                  <a:cxn ang="0">
                    <a:pos x="2" y="34"/>
                  </a:cxn>
                  <a:cxn ang="0">
                    <a:pos x="0" y="84"/>
                  </a:cxn>
                  <a:cxn ang="0">
                    <a:pos x="67" y="51"/>
                  </a:cxn>
                  <a:cxn ang="0">
                    <a:pos x="69" y="0"/>
                  </a:cxn>
                  <a:cxn ang="0">
                    <a:pos x="2" y="34"/>
                  </a:cxn>
                </a:cxnLst>
                <a:rect l="0" t="0" r="r" b="b"/>
                <a:pathLst>
                  <a:path w="69" h="84">
                    <a:moveTo>
                      <a:pt x="2" y="34"/>
                    </a:moveTo>
                    <a:lnTo>
                      <a:pt x="0" y="84"/>
                    </a:lnTo>
                    <a:lnTo>
                      <a:pt x="67" y="51"/>
                    </a:lnTo>
                    <a:lnTo>
                      <a:pt x="69" y="0"/>
                    </a:lnTo>
                    <a:lnTo>
                      <a:pt x="2" y="34"/>
                    </a:lnTo>
                    <a:close/>
                  </a:path>
                </a:pathLst>
              </a:custGeom>
              <a:solidFill>
                <a:srgbClr val="9900FF"/>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13" name="Freeform 157"/>
              <p:cNvSpPr>
                <a:spLocks/>
              </p:cNvSpPr>
              <p:nvPr/>
            </p:nvSpPr>
            <p:spPr bwMode="auto">
              <a:xfrm>
                <a:off x="1682" y="2761"/>
                <a:ext cx="69" cy="84"/>
              </a:xfrm>
              <a:custGeom>
                <a:avLst/>
                <a:gdLst/>
                <a:ahLst/>
                <a:cxnLst>
                  <a:cxn ang="0">
                    <a:pos x="2" y="34"/>
                  </a:cxn>
                  <a:cxn ang="0">
                    <a:pos x="0" y="84"/>
                  </a:cxn>
                  <a:cxn ang="0">
                    <a:pos x="67" y="51"/>
                  </a:cxn>
                  <a:cxn ang="0">
                    <a:pos x="69" y="0"/>
                  </a:cxn>
                  <a:cxn ang="0">
                    <a:pos x="2" y="34"/>
                  </a:cxn>
                </a:cxnLst>
                <a:rect l="0" t="0" r="r" b="b"/>
                <a:pathLst>
                  <a:path w="69" h="84">
                    <a:moveTo>
                      <a:pt x="2" y="34"/>
                    </a:moveTo>
                    <a:lnTo>
                      <a:pt x="0" y="84"/>
                    </a:lnTo>
                    <a:lnTo>
                      <a:pt x="67" y="51"/>
                    </a:lnTo>
                    <a:lnTo>
                      <a:pt x="69" y="0"/>
                    </a:lnTo>
                    <a:lnTo>
                      <a:pt x="2"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12" name="Group 161"/>
            <p:cNvGrpSpPr>
              <a:grpSpLocks/>
            </p:cNvGrpSpPr>
            <p:nvPr/>
          </p:nvGrpSpPr>
          <p:grpSpPr bwMode="auto">
            <a:xfrm>
              <a:off x="1708" y="2497"/>
              <a:ext cx="72" cy="81"/>
              <a:chOff x="1708" y="2497"/>
              <a:chExt cx="72" cy="81"/>
            </a:xfrm>
          </p:grpSpPr>
          <p:sp>
            <p:nvSpPr>
              <p:cNvPr id="70815" name="Freeform 159"/>
              <p:cNvSpPr>
                <a:spLocks/>
              </p:cNvSpPr>
              <p:nvPr/>
            </p:nvSpPr>
            <p:spPr bwMode="auto">
              <a:xfrm>
                <a:off x="1708" y="2497"/>
                <a:ext cx="72" cy="81"/>
              </a:xfrm>
              <a:custGeom>
                <a:avLst/>
                <a:gdLst/>
                <a:ahLst/>
                <a:cxnLst>
                  <a:cxn ang="0">
                    <a:pos x="4" y="34"/>
                  </a:cxn>
                  <a:cxn ang="0">
                    <a:pos x="0" y="81"/>
                  </a:cxn>
                  <a:cxn ang="0">
                    <a:pos x="68" y="47"/>
                  </a:cxn>
                  <a:cxn ang="0">
                    <a:pos x="72" y="0"/>
                  </a:cxn>
                  <a:cxn ang="0">
                    <a:pos x="4" y="34"/>
                  </a:cxn>
                </a:cxnLst>
                <a:rect l="0" t="0" r="r" b="b"/>
                <a:pathLst>
                  <a:path w="72" h="81">
                    <a:moveTo>
                      <a:pt x="4" y="34"/>
                    </a:moveTo>
                    <a:lnTo>
                      <a:pt x="0" y="81"/>
                    </a:lnTo>
                    <a:lnTo>
                      <a:pt x="68" y="47"/>
                    </a:lnTo>
                    <a:lnTo>
                      <a:pt x="72" y="0"/>
                    </a:lnTo>
                    <a:lnTo>
                      <a:pt x="4" y="34"/>
                    </a:lnTo>
                    <a:close/>
                  </a:path>
                </a:pathLst>
              </a:custGeom>
              <a:solidFill>
                <a:srgbClr val="9900FF"/>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16" name="Freeform 160"/>
              <p:cNvSpPr>
                <a:spLocks/>
              </p:cNvSpPr>
              <p:nvPr/>
            </p:nvSpPr>
            <p:spPr bwMode="auto">
              <a:xfrm>
                <a:off x="1708" y="2497"/>
                <a:ext cx="72" cy="81"/>
              </a:xfrm>
              <a:custGeom>
                <a:avLst/>
                <a:gdLst/>
                <a:ahLst/>
                <a:cxnLst>
                  <a:cxn ang="0">
                    <a:pos x="4" y="34"/>
                  </a:cxn>
                  <a:cxn ang="0">
                    <a:pos x="0" y="81"/>
                  </a:cxn>
                  <a:cxn ang="0">
                    <a:pos x="68" y="47"/>
                  </a:cxn>
                  <a:cxn ang="0">
                    <a:pos x="72" y="0"/>
                  </a:cxn>
                  <a:cxn ang="0">
                    <a:pos x="4" y="34"/>
                  </a:cxn>
                </a:cxnLst>
                <a:rect l="0" t="0" r="r" b="b"/>
                <a:pathLst>
                  <a:path w="72" h="81">
                    <a:moveTo>
                      <a:pt x="4" y="34"/>
                    </a:moveTo>
                    <a:lnTo>
                      <a:pt x="0" y="81"/>
                    </a:lnTo>
                    <a:lnTo>
                      <a:pt x="68" y="47"/>
                    </a:lnTo>
                    <a:lnTo>
                      <a:pt x="72" y="0"/>
                    </a:lnTo>
                    <a:lnTo>
                      <a:pt x="4"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15" name="Group 164"/>
            <p:cNvGrpSpPr>
              <a:grpSpLocks/>
            </p:cNvGrpSpPr>
            <p:nvPr/>
          </p:nvGrpSpPr>
          <p:grpSpPr bwMode="auto">
            <a:xfrm>
              <a:off x="1922" y="2561"/>
              <a:ext cx="69" cy="82"/>
              <a:chOff x="1922" y="2561"/>
              <a:chExt cx="69" cy="82"/>
            </a:xfrm>
          </p:grpSpPr>
          <p:sp>
            <p:nvSpPr>
              <p:cNvPr id="70818" name="Freeform 162"/>
              <p:cNvSpPr>
                <a:spLocks/>
              </p:cNvSpPr>
              <p:nvPr/>
            </p:nvSpPr>
            <p:spPr bwMode="auto">
              <a:xfrm>
                <a:off x="1922" y="2561"/>
                <a:ext cx="69" cy="82"/>
              </a:xfrm>
              <a:custGeom>
                <a:avLst/>
                <a:gdLst/>
                <a:ahLst/>
                <a:cxnLst>
                  <a:cxn ang="0">
                    <a:pos x="2" y="33"/>
                  </a:cxn>
                  <a:cxn ang="0">
                    <a:pos x="0" y="82"/>
                  </a:cxn>
                  <a:cxn ang="0">
                    <a:pos x="66" y="49"/>
                  </a:cxn>
                  <a:cxn ang="0">
                    <a:pos x="69" y="0"/>
                  </a:cxn>
                  <a:cxn ang="0">
                    <a:pos x="2" y="33"/>
                  </a:cxn>
                </a:cxnLst>
                <a:rect l="0" t="0" r="r" b="b"/>
                <a:pathLst>
                  <a:path w="69" h="82">
                    <a:moveTo>
                      <a:pt x="2" y="33"/>
                    </a:moveTo>
                    <a:lnTo>
                      <a:pt x="0" y="82"/>
                    </a:lnTo>
                    <a:lnTo>
                      <a:pt x="66" y="49"/>
                    </a:lnTo>
                    <a:lnTo>
                      <a:pt x="69" y="0"/>
                    </a:lnTo>
                    <a:lnTo>
                      <a:pt x="2" y="33"/>
                    </a:lnTo>
                    <a:close/>
                  </a:path>
                </a:pathLst>
              </a:custGeom>
              <a:solidFill>
                <a:srgbClr val="9900FF"/>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19" name="Freeform 163"/>
              <p:cNvSpPr>
                <a:spLocks/>
              </p:cNvSpPr>
              <p:nvPr/>
            </p:nvSpPr>
            <p:spPr bwMode="auto">
              <a:xfrm>
                <a:off x="1922" y="2561"/>
                <a:ext cx="69" cy="82"/>
              </a:xfrm>
              <a:custGeom>
                <a:avLst/>
                <a:gdLst/>
                <a:ahLst/>
                <a:cxnLst>
                  <a:cxn ang="0">
                    <a:pos x="2" y="33"/>
                  </a:cxn>
                  <a:cxn ang="0">
                    <a:pos x="0" y="82"/>
                  </a:cxn>
                  <a:cxn ang="0">
                    <a:pos x="66" y="49"/>
                  </a:cxn>
                  <a:cxn ang="0">
                    <a:pos x="69" y="0"/>
                  </a:cxn>
                  <a:cxn ang="0">
                    <a:pos x="2" y="33"/>
                  </a:cxn>
                </a:cxnLst>
                <a:rect l="0" t="0" r="r" b="b"/>
                <a:pathLst>
                  <a:path w="69" h="82">
                    <a:moveTo>
                      <a:pt x="2" y="33"/>
                    </a:moveTo>
                    <a:lnTo>
                      <a:pt x="0" y="82"/>
                    </a:lnTo>
                    <a:lnTo>
                      <a:pt x="66" y="49"/>
                    </a:lnTo>
                    <a:lnTo>
                      <a:pt x="69" y="0"/>
                    </a:lnTo>
                    <a:lnTo>
                      <a:pt x="2" y="33"/>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18" name="Group 167"/>
            <p:cNvGrpSpPr>
              <a:grpSpLocks/>
            </p:cNvGrpSpPr>
            <p:nvPr/>
          </p:nvGrpSpPr>
          <p:grpSpPr bwMode="auto">
            <a:xfrm>
              <a:off x="1820" y="2608"/>
              <a:ext cx="73" cy="84"/>
              <a:chOff x="1820" y="2608"/>
              <a:chExt cx="73" cy="84"/>
            </a:xfrm>
          </p:grpSpPr>
          <p:sp>
            <p:nvSpPr>
              <p:cNvPr id="70821" name="Freeform 165"/>
              <p:cNvSpPr>
                <a:spLocks/>
              </p:cNvSpPr>
              <p:nvPr/>
            </p:nvSpPr>
            <p:spPr bwMode="auto">
              <a:xfrm>
                <a:off x="1820" y="2608"/>
                <a:ext cx="73" cy="84"/>
              </a:xfrm>
              <a:custGeom>
                <a:avLst/>
                <a:gdLst/>
                <a:ahLst/>
                <a:cxnLst>
                  <a:cxn ang="0">
                    <a:pos x="4" y="34"/>
                  </a:cxn>
                  <a:cxn ang="0">
                    <a:pos x="0" y="84"/>
                  </a:cxn>
                  <a:cxn ang="0">
                    <a:pos x="70" y="50"/>
                  </a:cxn>
                  <a:cxn ang="0">
                    <a:pos x="73" y="0"/>
                  </a:cxn>
                  <a:cxn ang="0">
                    <a:pos x="4" y="34"/>
                  </a:cxn>
                </a:cxnLst>
                <a:rect l="0" t="0" r="r" b="b"/>
                <a:pathLst>
                  <a:path w="73" h="84">
                    <a:moveTo>
                      <a:pt x="4" y="34"/>
                    </a:moveTo>
                    <a:lnTo>
                      <a:pt x="0" y="84"/>
                    </a:lnTo>
                    <a:lnTo>
                      <a:pt x="70" y="50"/>
                    </a:lnTo>
                    <a:lnTo>
                      <a:pt x="73" y="0"/>
                    </a:lnTo>
                    <a:lnTo>
                      <a:pt x="4" y="34"/>
                    </a:lnTo>
                    <a:close/>
                  </a:path>
                </a:pathLst>
              </a:custGeom>
              <a:solidFill>
                <a:srgbClr val="9900FF"/>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22" name="Freeform 166"/>
              <p:cNvSpPr>
                <a:spLocks/>
              </p:cNvSpPr>
              <p:nvPr/>
            </p:nvSpPr>
            <p:spPr bwMode="auto">
              <a:xfrm>
                <a:off x="1820" y="2608"/>
                <a:ext cx="73" cy="84"/>
              </a:xfrm>
              <a:custGeom>
                <a:avLst/>
                <a:gdLst/>
                <a:ahLst/>
                <a:cxnLst>
                  <a:cxn ang="0">
                    <a:pos x="4" y="34"/>
                  </a:cxn>
                  <a:cxn ang="0">
                    <a:pos x="0" y="84"/>
                  </a:cxn>
                  <a:cxn ang="0">
                    <a:pos x="70" y="50"/>
                  </a:cxn>
                  <a:cxn ang="0">
                    <a:pos x="73" y="0"/>
                  </a:cxn>
                  <a:cxn ang="0">
                    <a:pos x="4" y="34"/>
                  </a:cxn>
                </a:cxnLst>
                <a:rect l="0" t="0" r="r" b="b"/>
                <a:pathLst>
                  <a:path w="73" h="84">
                    <a:moveTo>
                      <a:pt x="4" y="34"/>
                    </a:moveTo>
                    <a:lnTo>
                      <a:pt x="0" y="84"/>
                    </a:lnTo>
                    <a:lnTo>
                      <a:pt x="70" y="50"/>
                    </a:lnTo>
                    <a:lnTo>
                      <a:pt x="73" y="0"/>
                    </a:lnTo>
                    <a:lnTo>
                      <a:pt x="4"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21" name="Group 170"/>
            <p:cNvGrpSpPr>
              <a:grpSpLocks/>
            </p:cNvGrpSpPr>
            <p:nvPr/>
          </p:nvGrpSpPr>
          <p:grpSpPr bwMode="auto">
            <a:xfrm>
              <a:off x="1626" y="2702"/>
              <a:ext cx="70" cy="84"/>
              <a:chOff x="1626" y="2702"/>
              <a:chExt cx="70" cy="84"/>
            </a:xfrm>
          </p:grpSpPr>
          <p:sp>
            <p:nvSpPr>
              <p:cNvPr id="70824" name="Freeform 168"/>
              <p:cNvSpPr>
                <a:spLocks/>
              </p:cNvSpPr>
              <p:nvPr/>
            </p:nvSpPr>
            <p:spPr bwMode="auto">
              <a:xfrm>
                <a:off x="1626" y="2702"/>
                <a:ext cx="70" cy="84"/>
              </a:xfrm>
              <a:custGeom>
                <a:avLst/>
                <a:gdLst/>
                <a:ahLst/>
                <a:cxnLst>
                  <a:cxn ang="0">
                    <a:pos x="2" y="34"/>
                  </a:cxn>
                  <a:cxn ang="0">
                    <a:pos x="0" y="84"/>
                  </a:cxn>
                  <a:cxn ang="0">
                    <a:pos x="68" y="51"/>
                  </a:cxn>
                  <a:cxn ang="0">
                    <a:pos x="70" y="0"/>
                  </a:cxn>
                  <a:cxn ang="0">
                    <a:pos x="2" y="34"/>
                  </a:cxn>
                </a:cxnLst>
                <a:rect l="0" t="0" r="r" b="b"/>
                <a:pathLst>
                  <a:path w="70" h="84">
                    <a:moveTo>
                      <a:pt x="2" y="34"/>
                    </a:moveTo>
                    <a:lnTo>
                      <a:pt x="0" y="84"/>
                    </a:lnTo>
                    <a:lnTo>
                      <a:pt x="68" y="51"/>
                    </a:lnTo>
                    <a:lnTo>
                      <a:pt x="70" y="0"/>
                    </a:lnTo>
                    <a:lnTo>
                      <a:pt x="2" y="34"/>
                    </a:lnTo>
                    <a:close/>
                  </a:path>
                </a:pathLst>
              </a:custGeom>
              <a:solidFill>
                <a:srgbClr val="9900FF"/>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25" name="Freeform 169"/>
              <p:cNvSpPr>
                <a:spLocks/>
              </p:cNvSpPr>
              <p:nvPr/>
            </p:nvSpPr>
            <p:spPr bwMode="auto">
              <a:xfrm>
                <a:off x="1626" y="2702"/>
                <a:ext cx="70" cy="84"/>
              </a:xfrm>
              <a:custGeom>
                <a:avLst/>
                <a:gdLst/>
                <a:ahLst/>
                <a:cxnLst>
                  <a:cxn ang="0">
                    <a:pos x="2" y="34"/>
                  </a:cxn>
                  <a:cxn ang="0">
                    <a:pos x="0" y="84"/>
                  </a:cxn>
                  <a:cxn ang="0">
                    <a:pos x="68" y="51"/>
                  </a:cxn>
                  <a:cxn ang="0">
                    <a:pos x="70" y="0"/>
                  </a:cxn>
                  <a:cxn ang="0">
                    <a:pos x="2" y="34"/>
                  </a:cxn>
                </a:cxnLst>
                <a:rect l="0" t="0" r="r" b="b"/>
                <a:pathLst>
                  <a:path w="70" h="84">
                    <a:moveTo>
                      <a:pt x="2" y="34"/>
                    </a:moveTo>
                    <a:lnTo>
                      <a:pt x="0" y="84"/>
                    </a:lnTo>
                    <a:lnTo>
                      <a:pt x="68" y="51"/>
                    </a:lnTo>
                    <a:lnTo>
                      <a:pt x="70" y="0"/>
                    </a:lnTo>
                    <a:lnTo>
                      <a:pt x="2"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24" name="Group 173"/>
            <p:cNvGrpSpPr>
              <a:grpSpLocks/>
            </p:cNvGrpSpPr>
            <p:nvPr/>
          </p:nvGrpSpPr>
          <p:grpSpPr bwMode="auto">
            <a:xfrm>
              <a:off x="1665" y="2598"/>
              <a:ext cx="71" cy="82"/>
              <a:chOff x="1665" y="2598"/>
              <a:chExt cx="71" cy="82"/>
            </a:xfrm>
          </p:grpSpPr>
          <p:sp>
            <p:nvSpPr>
              <p:cNvPr id="70827" name="Freeform 171"/>
              <p:cNvSpPr>
                <a:spLocks/>
              </p:cNvSpPr>
              <p:nvPr/>
            </p:nvSpPr>
            <p:spPr bwMode="auto">
              <a:xfrm>
                <a:off x="1665" y="2598"/>
                <a:ext cx="71" cy="82"/>
              </a:xfrm>
              <a:custGeom>
                <a:avLst/>
                <a:gdLst/>
                <a:ahLst/>
                <a:cxnLst>
                  <a:cxn ang="0">
                    <a:pos x="3" y="34"/>
                  </a:cxn>
                  <a:cxn ang="0">
                    <a:pos x="0" y="82"/>
                  </a:cxn>
                  <a:cxn ang="0">
                    <a:pos x="68" y="49"/>
                  </a:cxn>
                  <a:cxn ang="0">
                    <a:pos x="71" y="0"/>
                  </a:cxn>
                  <a:cxn ang="0">
                    <a:pos x="3" y="34"/>
                  </a:cxn>
                </a:cxnLst>
                <a:rect l="0" t="0" r="r" b="b"/>
                <a:pathLst>
                  <a:path w="71" h="82">
                    <a:moveTo>
                      <a:pt x="3" y="34"/>
                    </a:moveTo>
                    <a:lnTo>
                      <a:pt x="0" y="82"/>
                    </a:lnTo>
                    <a:lnTo>
                      <a:pt x="68" y="49"/>
                    </a:lnTo>
                    <a:lnTo>
                      <a:pt x="71" y="0"/>
                    </a:lnTo>
                    <a:lnTo>
                      <a:pt x="3" y="34"/>
                    </a:lnTo>
                    <a:close/>
                  </a:path>
                </a:pathLst>
              </a:custGeom>
              <a:solidFill>
                <a:srgbClr val="9900FF"/>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28" name="Freeform 172"/>
              <p:cNvSpPr>
                <a:spLocks/>
              </p:cNvSpPr>
              <p:nvPr/>
            </p:nvSpPr>
            <p:spPr bwMode="auto">
              <a:xfrm>
                <a:off x="1665" y="2598"/>
                <a:ext cx="71" cy="82"/>
              </a:xfrm>
              <a:custGeom>
                <a:avLst/>
                <a:gdLst/>
                <a:ahLst/>
                <a:cxnLst>
                  <a:cxn ang="0">
                    <a:pos x="3" y="34"/>
                  </a:cxn>
                  <a:cxn ang="0">
                    <a:pos x="0" y="82"/>
                  </a:cxn>
                  <a:cxn ang="0">
                    <a:pos x="68" y="49"/>
                  </a:cxn>
                  <a:cxn ang="0">
                    <a:pos x="71" y="0"/>
                  </a:cxn>
                  <a:cxn ang="0">
                    <a:pos x="3" y="34"/>
                  </a:cxn>
                </a:cxnLst>
                <a:rect l="0" t="0" r="r" b="b"/>
                <a:pathLst>
                  <a:path w="71" h="82">
                    <a:moveTo>
                      <a:pt x="3" y="34"/>
                    </a:moveTo>
                    <a:lnTo>
                      <a:pt x="0" y="82"/>
                    </a:lnTo>
                    <a:lnTo>
                      <a:pt x="68" y="49"/>
                    </a:lnTo>
                    <a:lnTo>
                      <a:pt x="71"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27" name="Group 176"/>
            <p:cNvGrpSpPr>
              <a:grpSpLocks/>
            </p:cNvGrpSpPr>
            <p:nvPr/>
          </p:nvGrpSpPr>
          <p:grpSpPr bwMode="auto">
            <a:xfrm>
              <a:off x="1808" y="2449"/>
              <a:ext cx="71" cy="82"/>
              <a:chOff x="1808" y="2449"/>
              <a:chExt cx="71" cy="82"/>
            </a:xfrm>
          </p:grpSpPr>
          <p:sp>
            <p:nvSpPr>
              <p:cNvPr id="70830" name="Freeform 174"/>
              <p:cNvSpPr>
                <a:spLocks/>
              </p:cNvSpPr>
              <p:nvPr/>
            </p:nvSpPr>
            <p:spPr bwMode="auto">
              <a:xfrm>
                <a:off x="1808" y="2449"/>
                <a:ext cx="71" cy="82"/>
              </a:xfrm>
              <a:custGeom>
                <a:avLst/>
                <a:gdLst/>
                <a:ahLst/>
                <a:cxnLst>
                  <a:cxn ang="0">
                    <a:pos x="3" y="33"/>
                  </a:cxn>
                  <a:cxn ang="0">
                    <a:pos x="0" y="82"/>
                  </a:cxn>
                  <a:cxn ang="0">
                    <a:pos x="68" y="49"/>
                  </a:cxn>
                  <a:cxn ang="0">
                    <a:pos x="71" y="0"/>
                  </a:cxn>
                  <a:cxn ang="0">
                    <a:pos x="3" y="33"/>
                  </a:cxn>
                </a:cxnLst>
                <a:rect l="0" t="0" r="r" b="b"/>
                <a:pathLst>
                  <a:path w="71" h="82">
                    <a:moveTo>
                      <a:pt x="3" y="33"/>
                    </a:moveTo>
                    <a:lnTo>
                      <a:pt x="0" y="82"/>
                    </a:lnTo>
                    <a:lnTo>
                      <a:pt x="68" y="49"/>
                    </a:lnTo>
                    <a:lnTo>
                      <a:pt x="71" y="0"/>
                    </a:lnTo>
                    <a:lnTo>
                      <a:pt x="3" y="33"/>
                    </a:lnTo>
                    <a:close/>
                  </a:path>
                </a:pathLst>
              </a:custGeom>
              <a:solidFill>
                <a:srgbClr val="9900FF"/>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31" name="Freeform 175"/>
              <p:cNvSpPr>
                <a:spLocks/>
              </p:cNvSpPr>
              <p:nvPr/>
            </p:nvSpPr>
            <p:spPr bwMode="auto">
              <a:xfrm>
                <a:off x="1808" y="2449"/>
                <a:ext cx="71" cy="82"/>
              </a:xfrm>
              <a:custGeom>
                <a:avLst/>
                <a:gdLst/>
                <a:ahLst/>
                <a:cxnLst>
                  <a:cxn ang="0">
                    <a:pos x="3" y="33"/>
                  </a:cxn>
                  <a:cxn ang="0">
                    <a:pos x="0" y="82"/>
                  </a:cxn>
                  <a:cxn ang="0">
                    <a:pos x="68" y="49"/>
                  </a:cxn>
                  <a:cxn ang="0">
                    <a:pos x="71" y="0"/>
                  </a:cxn>
                  <a:cxn ang="0">
                    <a:pos x="3" y="33"/>
                  </a:cxn>
                </a:cxnLst>
                <a:rect l="0" t="0" r="r" b="b"/>
                <a:pathLst>
                  <a:path w="71" h="82">
                    <a:moveTo>
                      <a:pt x="3" y="33"/>
                    </a:moveTo>
                    <a:lnTo>
                      <a:pt x="0" y="82"/>
                    </a:lnTo>
                    <a:lnTo>
                      <a:pt x="68" y="49"/>
                    </a:lnTo>
                    <a:lnTo>
                      <a:pt x="71" y="0"/>
                    </a:lnTo>
                    <a:lnTo>
                      <a:pt x="3" y="33"/>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30" name="Group 179"/>
            <p:cNvGrpSpPr>
              <a:grpSpLocks/>
            </p:cNvGrpSpPr>
            <p:nvPr/>
          </p:nvGrpSpPr>
          <p:grpSpPr bwMode="auto">
            <a:xfrm>
              <a:off x="1920" y="2475"/>
              <a:ext cx="72" cy="85"/>
              <a:chOff x="1920" y="2475"/>
              <a:chExt cx="72" cy="85"/>
            </a:xfrm>
          </p:grpSpPr>
          <p:sp>
            <p:nvSpPr>
              <p:cNvPr id="70833" name="Freeform 177"/>
              <p:cNvSpPr>
                <a:spLocks/>
              </p:cNvSpPr>
              <p:nvPr/>
            </p:nvSpPr>
            <p:spPr bwMode="auto">
              <a:xfrm>
                <a:off x="1920" y="2475"/>
                <a:ext cx="72" cy="85"/>
              </a:xfrm>
              <a:custGeom>
                <a:avLst/>
                <a:gdLst/>
                <a:ahLst/>
                <a:cxnLst>
                  <a:cxn ang="0">
                    <a:pos x="3" y="34"/>
                  </a:cxn>
                  <a:cxn ang="0">
                    <a:pos x="0" y="85"/>
                  </a:cxn>
                  <a:cxn ang="0">
                    <a:pos x="70" y="50"/>
                  </a:cxn>
                  <a:cxn ang="0">
                    <a:pos x="72" y="0"/>
                  </a:cxn>
                  <a:cxn ang="0">
                    <a:pos x="3" y="34"/>
                  </a:cxn>
                </a:cxnLst>
                <a:rect l="0" t="0" r="r" b="b"/>
                <a:pathLst>
                  <a:path w="72" h="85">
                    <a:moveTo>
                      <a:pt x="3" y="34"/>
                    </a:moveTo>
                    <a:lnTo>
                      <a:pt x="0" y="85"/>
                    </a:lnTo>
                    <a:lnTo>
                      <a:pt x="70" y="50"/>
                    </a:lnTo>
                    <a:lnTo>
                      <a:pt x="72" y="0"/>
                    </a:lnTo>
                    <a:lnTo>
                      <a:pt x="3" y="34"/>
                    </a:lnTo>
                    <a:close/>
                  </a:path>
                </a:pathLst>
              </a:custGeom>
              <a:solidFill>
                <a:srgbClr val="9900FF"/>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34" name="Freeform 178"/>
              <p:cNvSpPr>
                <a:spLocks/>
              </p:cNvSpPr>
              <p:nvPr/>
            </p:nvSpPr>
            <p:spPr bwMode="auto">
              <a:xfrm>
                <a:off x="1920" y="2475"/>
                <a:ext cx="72" cy="85"/>
              </a:xfrm>
              <a:custGeom>
                <a:avLst/>
                <a:gdLst/>
                <a:ahLst/>
                <a:cxnLst>
                  <a:cxn ang="0">
                    <a:pos x="3" y="34"/>
                  </a:cxn>
                  <a:cxn ang="0">
                    <a:pos x="0" y="85"/>
                  </a:cxn>
                  <a:cxn ang="0">
                    <a:pos x="70" y="50"/>
                  </a:cxn>
                  <a:cxn ang="0">
                    <a:pos x="72" y="0"/>
                  </a:cxn>
                  <a:cxn ang="0">
                    <a:pos x="3" y="34"/>
                  </a:cxn>
                </a:cxnLst>
                <a:rect l="0" t="0" r="r" b="b"/>
                <a:pathLst>
                  <a:path w="72" h="85">
                    <a:moveTo>
                      <a:pt x="3" y="34"/>
                    </a:moveTo>
                    <a:lnTo>
                      <a:pt x="0" y="85"/>
                    </a:lnTo>
                    <a:lnTo>
                      <a:pt x="70" y="50"/>
                    </a:lnTo>
                    <a:lnTo>
                      <a:pt x="72"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33" name="Group 182"/>
            <p:cNvGrpSpPr>
              <a:grpSpLocks/>
            </p:cNvGrpSpPr>
            <p:nvPr/>
          </p:nvGrpSpPr>
          <p:grpSpPr bwMode="auto">
            <a:xfrm>
              <a:off x="2024" y="2511"/>
              <a:ext cx="72" cy="85"/>
              <a:chOff x="2024" y="2511"/>
              <a:chExt cx="72" cy="85"/>
            </a:xfrm>
          </p:grpSpPr>
          <p:sp>
            <p:nvSpPr>
              <p:cNvPr id="70836" name="Freeform 180"/>
              <p:cNvSpPr>
                <a:spLocks/>
              </p:cNvSpPr>
              <p:nvPr/>
            </p:nvSpPr>
            <p:spPr bwMode="auto">
              <a:xfrm>
                <a:off x="2024" y="2511"/>
                <a:ext cx="72" cy="85"/>
              </a:xfrm>
              <a:custGeom>
                <a:avLst/>
                <a:gdLst/>
                <a:ahLst/>
                <a:cxnLst>
                  <a:cxn ang="0">
                    <a:pos x="2" y="34"/>
                  </a:cxn>
                  <a:cxn ang="0">
                    <a:pos x="0" y="85"/>
                  </a:cxn>
                  <a:cxn ang="0">
                    <a:pos x="69" y="50"/>
                  </a:cxn>
                  <a:cxn ang="0">
                    <a:pos x="72" y="0"/>
                  </a:cxn>
                  <a:cxn ang="0">
                    <a:pos x="2" y="34"/>
                  </a:cxn>
                </a:cxnLst>
                <a:rect l="0" t="0" r="r" b="b"/>
                <a:pathLst>
                  <a:path w="72" h="85">
                    <a:moveTo>
                      <a:pt x="2" y="34"/>
                    </a:moveTo>
                    <a:lnTo>
                      <a:pt x="0" y="85"/>
                    </a:lnTo>
                    <a:lnTo>
                      <a:pt x="69" y="50"/>
                    </a:lnTo>
                    <a:lnTo>
                      <a:pt x="72" y="0"/>
                    </a:lnTo>
                    <a:lnTo>
                      <a:pt x="2" y="34"/>
                    </a:lnTo>
                    <a:close/>
                  </a:path>
                </a:pathLst>
              </a:custGeom>
              <a:solidFill>
                <a:srgbClr val="9900FF"/>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37" name="Freeform 181"/>
              <p:cNvSpPr>
                <a:spLocks/>
              </p:cNvSpPr>
              <p:nvPr/>
            </p:nvSpPr>
            <p:spPr bwMode="auto">
              <a:xfrm>
                <a:off x="2024" y="2511"/>
                <a:ext cx="72" cy="85"/>
              </a:xfrm>
              <a:custGeom>
                <a:avLst/>
                <a:gdLst/>
                <a:ahLst/>
                <a:cxnLst>
                  <a:cxn ang="0">
                    <a:pos x="2" y="34"/>
                  </a:cxn>
                  <a:cxn ang="0">
                    <a:pos x="0" y="85"/>
                  </a:cxn>
                  <a:cxn ang="0">
                    <a:pos x="69" y="50"/>
                  </a:cxn>
                  <a:cxn ang="0">
                    <a:pos x="72" y="0"/>
                  </a:cxn>
                  <a:cxn ang="0">
                    <a:pos x="2" y="34"/>
                  </a:cxn>
                </a:cxnLst>
                <a:rect l="0" t="0" r="r" b="b"/>
                <a:pathLst>
                  <a:path w="72" h="85">
                    <a:moveTo>
                      <a:pt x="2" y="34"/>
                    </a:moveTo>
                    <a:lnTo>
                      <a:pt x="0" y="85"/>
                    </a:lnTo>
                    <a:lnTo>
                      <a:pt x="69" y="50"/>
                    </a:lnTo>
                    <a:lnTo>
                      <a:pt x="72" y="0"/>
                    </a:lnTo>
                    <a:lnTo>
                      <a:pt x="2"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36" name="Group 185"/>
            <p:cNvGrpSpPr>
              <a:grpSpLocks/>
            </p:cNvGrpSpPr>
            <p:nvPr/>
          </p:nvGrpSpPr>
          <p:grpSpPr bwMode="auto">
            <a:xfrm>
              <a:off x="2087" y="2566"/>
              <a:ext cx="71" cy="83"/>
              <a:chOff x="2087" y="2566"/>
              <a:chExt cx="71" cy="83"/>
            </a:xfrm>
          </p:grpSpPr>
          <p:sp>
            <p:nvSpPr>
              <p:cNvPr id="70839" name="Freeform 183"/>
              <p:cNvSpPr>
                <a:spLocks/>
              </p:cNvSpPr>
              <p:nvPr/>
            </p:nvSpPr>
            <p:spPr bwMode="auto">
              <a:xfrm>
                <a:off x="2087" y="2566"/>
                <a:ext cx="71" cy="83"/>
              </a:xfrm>
              <a:custGeom>
                <a:avLst/>
                <a:gdLst/>
                <a:ahLst/>
                <a:cxnLst>
                  <a:cxn ang="0">
                    <a:pos x="3" y="34"/>
                  </a:cxn>
                  <a:cxn ang="0">
                    <a:pos x="0" y="83"/>
                  </a:cxn>
                  <a:cxn ang="0">
                    <a:pos x="68" y="49"/>
                  </a:cxn>
                  <a:cxn ang="0">
                    <a:pos x="71" y="0"/>
                  </a:cxn>
                  <a:cxn ang="0">
                    <a:pos x="3" y="34"/>
                  </a:cxn>
                </a:cxnLst>
                <a:rect l="0" t="0" r="r" b="b"/>
                <a:pathLst>
                  <a:path w="71" h="83">
                    <a:moveTo>
                      <a:pt x="3" y="34"/>
                    </a:moveTo>
                    <a:lnTo>
                      <a:pt x="0" y="83"/>
                    </a:lnTo>
                    <a:lnTo>
                      <a:pt x="68" y="49"/>
                    </a:lnTo>
                    <a:lnTo>
                      <a:pt x="71" y="0"/>
                    </a:lnTo>
                    <a:lnTo>
                      <a:pt x="3" y="34"/>
                    </a:lnTo>
                    <a:close/>
                  </a:path>
                </a:pathLst>
              </a:custGeom>
              <a:solidFill>
                <a:srgbClr val="9900FF"/>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40" name="Freeform 184"/>
              <p:cNvSpPr>
                <a:spLocks/>
              </p:cNvSpPr>
              <p:nvPr/>
            </p:nvSpPr>
            <p:spPr bwMode="auto">
              <a:xfrm>
                <a:off x="2087" y="2566"/>
                <a:ext cx="71" cy="83"/>
              </a:xfrm>
              <a:custGeom>
                <a:avLst/>
                <a:gdLst/>
                <a:ahLst/>
                <a:cxnLst>
                  <a:cxn ang="0">
                    <a:pos x="3" y="34"/>
                  </a:cxn>
                  <a:cxn ang="0">
                    <a:pos x="0" y="83"/>
                  </a:cxn>
                  <a:cxn ang="0">
                    <a:pos x="68" y="49"/>
                  </a:cxn>
                  <a:cxn ang="0">
                    <a:pos x="71" y="0"/>
                  </a:cxn>
                  <a:cxn ang="0">
                    <a:pos x="3" y="34"/>
                  </a:cxn>
                </a:cxnLst>
                <a:rect l="0" t="0" r="r" b="b"/>
                <a:pathLst>
                  <a:path w="71" h="83">
                    <a:moveTo>
                      <a:pt x="3" y="34"/>
                    </a:moveTo>
                    <a:lnTo>
                      <a:pt x="0" y="83"/>
                    </a:lnTo>
                    <a:lnTo>
                      <a:pt x="68" y="49"/>
                    </a:lnTo>
                    <a:lnTo>
                      <a:pt x="71"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39" name="Group 188"/>
            <p:cNvGrpSpPr>
              <a:grpSpLocks/>
            </p:cNvGrpSpPr>
            <p:nvPr/>
          </p:nvGrpSpPr>
          <p:grpSpPr bwMode="auto">
            <a:xfrm>
              <a:off x="2147" y="2626"/>
              <a:ext cx="71" cy="82"/>
              <a:chOff x="2147" y="2626"/>
              <a:chExt cx="71" cy="82"/>
            </a:xfrm>
          </p:grpSpPr>
          <p:sp>
            <p:nvSpPr>
              <p:cNvPr id="70842" name="Freeform 186"/>
              <p:cNvSpPr>
                <a:spLocks/>
              </p:cNvSpPr>
              <p:nvPr/>
            </p:nvSpPr>
            <p:spPr bwMode="auto">
              <a:xfrm>
                <a:off x="2147" y="2626"/>
                <a:ext cx="71" cy="82"/>
              </a:xfrm>
              <a:custGeom>
                <a:avLst/>
                <a:gdLst/>
                <a:ahLst/>
                <a:cxnLst>
                  <a:cxn ang="0">
                    <a:pos x="3" y="34"/>
                  </a:cxn>
                  <a:cxn ang="0">
                    <a:pos x="0" y="82"/>
                  </a:cxn>
                  <a:cxn ang="0">
                    <a:pos x="68" y="49"/>
                  </a:cxn>
                  <a:cxn ang="0">
                    <a:pos x="71" y="0"/>
                  </a:cxn>
                  <a:cxn ang="0">
                    <a:pos x="3" y="34"/>
                  </a:cxn>
                </a:cxnLst>
                <a:rect l="0" t="0" r="r" b="b"/>
                <a:pathLst>
                  <a:path w="71" h="82">
                    <a:moveTo>
                      <a:pt x="3" y="34"/>
                    </a:moveTo>
                    <a:lnTo>
                      <a:pt x="0" y="82"/>
                    </a:lnTo>
                    <a:lnTo>
                      <a:pt x="68" y="49"/>
                    </a:lnTo>
                    <a:lnTo>
                      <a:pt x="71" y="0"/>
                    </a:lnTo>
                    <a:lnTo>
                      <a:pt x="3" y="34"/>
                    </a:lnTo>
                    <a:close/>
                  </a:path>
                </a:pathLst>
              </a:custGeom>
              <a:solidFill>
                <a:srgbClr val="9900FF"/>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43" name="Freeform 187"/>
              <p:cNvSpPr>
                <a:spLocks/>
              </p:cNvSpPr>
              <p:nvPr/>
            </p:nvSpPr>
            <p:spPr bwMode="auto">
              <a:xfrm>
                <a:off x="2147" y="2626"/>
                <a:ext cx="71" cy="82"/>
              </a:xfrm>
              <a:custGeom>
                <a:avLst/>
                <a:gdLst/>
                <a:ahLst/>
                <a:cxnLst>
                  <a:cxn ang="0">
                    <a:pos x="3" y="34"/>
                  </a:cxn>
                  <a:cxn ang="0">
                    <a:pos x="0" y="82"/>
                  </a:cxn>
                  <a:cxn ang="0">
                    <a:pos x="68" y="49"/>
                  </a:cxn>
                  <a:cxn ang="0">
                    <a:pos x="71" y="0"/>
                  </a:cxn>
                  <a:cxn ang="0">
                    <a:pos x="3" y="34"/>
                  </a:cxn>
                </a:cxnLst>
                <a:rect l="0" t="0" r="r" b="b"/>
                <a:pathLst>
                  <a:path w="71" h="82">
                    <a:moveTo>
                      <a:pt x="3" y="34"/>
                    </a:moveTo>
                    <a:lnTo>
                      <a:pt x="0" y="82"/>
                    </a:lnTo>
                    <a:lnTo>
                      <a:pt x="68" y="49"/>
                    </a:lnTo>
                    <a:lnTo>
                      <a:pt x="71"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42" name="Group 191"/>
            <p:cNvGrpSpPr>
              <a:grpSpLocks/>
            </p:cNvGrpSpPr>
            <p:nvPr/>
          </p:nvGrpSpPr>
          <p:grpSpPr bwMode="auto">
            <a:xfrm>
              <a:off x="1579" y="2810"/>
              <a:ext cx="70" cy="83"/>
              <a:chOff x="1579" y="2810"/>
              <a:chExt cx="70" cy="83"/>
            </a:xfrm>
          </p:grpSpPr>
          <p:sp>
            <p:nvSpPr>
              <p:cNvPr id="70845" name="Freeform 189"/>
              <p:cNvSpPr>
                <a:spLocks/>
              </p:cNvSpPr>
              <p:nvPr/>
            </p:nvSpPr>
            <p:spPr bwMode="auto">
              <a:xfrm>
                <a:off x="1579" y="2810"/>
                <a:ext cx="70" cy="83"/>
              </a:xfrm>
              <a:custGeom>
                <a:avLst/>
                <a:gdLst/>
                <a:ahLst/>
                <a:cxnLst>
                  <a:cxn ang="0">
                    <a:pos x="3" y="34"/>
                  </a:cxn>
                  <a:cxn ang="0">
                    <a:pos x="0" y="83"/>
                  </a:cxn>
                  <a:cxn ang="0">
                    <a:pos x="68" y="50"/>
                  </a:cxn>
                  <a:cxn ang="0">
                    <a:pos x="70" y="0"/>
                  </a:cxn>
                  <a:cxn ang="0">
                    <a:pos x="3" y="34"/>
                  </a:cxn>
                </a:cxnLst>
                <a:rect l="0" t="0" r="r" b="b"/>
                <a:pathLst>
                  <a:path w="70" h="83">
                    <a:moveTo>
                      <a:pt x="3" y="34"/>
                    </a:moveTo>
                    <a:lnTo>
                      <a:pt x="0" y="83"/>
                    </a:lnTo>
                    <a:lnTo>
                      <a:pt x="68" y="50"/>
                    </a:lnTo>
                    <a:lnTo>
                      <a:pt x="70" y="0"/>
                    </a:lnTo>
                    <a:lnTo>
                      <a:pt x="3" y="34"/>
                    </a:lnTo>
                    <a:close/>
                  </a:path>
                </a:pathLst>
              </a:custGeom>
              <a:solidFill>
                <a:srgbClr val="9900FF"/>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46" name="Freeform 190"/>
              <p:cNvSpPr>
                <a:spLocks/>
              </p:cNvSpPr>
              <p:nvPr/>
            </p:nvSpPr>
            <p:spPr bwMode="auto">
              <a:xfrm>
                <a:off x="1579" y="2810"/>
                <a:ext cx="70" cy="83"/>
              </a:xfrm>
              <a:custGeom>
                <a:avLst/>
                <a:gdLst/>
                <a:ahLst/>
                <a:cxnLst>
                  <a:cxn ang="0">
                    <a:pos x="3" y="34"/>
                  </a:cxn>
                  <a:cxn ang="0">
                    <a:pos x="0" y="83"/>
                  </a:cxn>
                  <a:cxn ang="0">
                    <a:pos x="68" y="50"/>
                  </a:cxn>
                  <a:cxn ang="0">
                    <a:pos x="70" y="0"/>
                  </a:cxn>
                  <a:cxn ang="0">
                    <a:pos x="3" y="34"/>
                  </a:cxn>
                </a:cxnLst>
                <a:rect l="0" t="0" r="r" b="b"/>
                <a:pathLst>
                  <a:path w="70" h="83">
                    <a:moveTo>
                      <a:pt x="3" y="34"/>
                    </a:moveTo>
                    <a:lnTo>
                      <a:pt x="0" y="83"/>
                    </a:lnTo>
                    <a:lnTo>
                      <a:pt x="68" y="50"/>
                    </a:lnTo>
                    <a:lnTo>
                      <a:pt x="70"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45" name="Group 194"/>
            <p:cNvGrpSpPr>
              <a:grpSpLocks/>
            </p:cNvGrpSpPr>
            <p:nvPr/>
          </p:nvGrpSpPr>
          <p:grpSpPr bwMode="auto">
            <a:xfrm>
              <a:off x="1984" y="2615"/>
              <a:ext cx="70" cy="85"/>
              <a:chOff x="1984" y="2615"/>
              <a:chExt cx="70" cy="85"/>
            </a:xfrm>
          </p:grpSpPr>
          <p:sp>
            <p:nvSpPr>
              <p:cNvPr id="70848" name="Freeform 192"/>
              <p:cNvSpPr>
                <a:spLocks/>
              </p:cNvSpPr>
              <p:nvPr/>
            </p:nvSpPr>
            <p:spPr bwMode="auto">
              <a:xfrm>
                <a:off x="1984" y="2615"/>
                <a:ext cx="70" cy="85"/>
              </a:xfrm>
              <a:custGeom>
                <a:avLst/>
                <a:gdLst/>
                <a:ahLst/>
                <a:cxnLst>
                  <a:cxn ang="0">
                    <a:pos x="2" y="34"/>
                  </a:cxn>
                  <a:cxn ang="0">
                    <a:pos x="0" y="85"/>
                  </a:cxn>
                  <a:cxn ang="0">
                    <a:pos x="68" y="51"/>
                  </a:cxn>
                  <a:cxn ang="0">
                    <a:pos x="70" y="0"/>
                  </a:cxn>
                  <a:cxn ang="0">
                    <a:pos x="2" y="34"/>
                  </a:cxn>
                </a:cxnLst>
                <a:rect l="0" t="0" r="r" b="b"/>
                <a:pathLst>
                  <a:path w="70" h="85">
                    <a:moveTo>
                      <a:pt x="2" y="34"/>
                    </a:moveTo>
                    <a:lnTo>
                      <a:pt x="0" y="85"/>
                    </a:lnTo>
                    <a:lnTo>
                      <a:pt x="68" y="51"/>
                    </a:lnTo>
                    <a:lnTo>
                      <a:pt x="70" y="0"/>
                    </a:lnTo>
                    <a:lnTo>
                      <a:pt x="2" y="34"/>
                    </a:lnTo>
                    <a:close/>
                  </a:path>
                </a:pathLst>
              </a:custGeom>
              <a:solidFill>
                <a:srgbClr val="9900FF"/>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49" name="Freeform 193"/>
              <p:cNvSpPr>
                <a:spLocks/>
              </p:cNvSpPr>
              <p:nvPr/>
            </p:nvSpPr>
            <p:spPr bwMode="auto">
              <a:xfrm>
                <a:off x="1984" y="2615"/>
                <a:ext cx="70" cy="85"/>
              </a:xfrm>
              <a:custGeom>
                <a:avLst/>
                <a:gdLst/>
                <a:ahLst/>
                <a:cxnLst>
                  <a:cxn ang="0">
                    <a:pos x="2" y="34"/>
                  </a:cxn>
                  <a:cxn ang="0">
                    <a:pos x="0" y="85"/>
                  </a:cxn>
                  <a:cxn ang="0">
                    <a:pos x="68" y="51"/>
                  </a:cxn>
                  <a:cxn ang="0">
                    <a:pos x="70" y="0"/>
                  </a:cxn>
                  <a:cxn ang="0">
                    <a:pos x="2" y="34"/>
                  </a:cxn>
                </a:cxnLst>
                <a:rect l="0" t="0" r="r" b="b"/>
                <a:pathLst>
                  <a:path w="70" h="85">
                    <a:moveTo>
                      <a:pt x="2" y="34"/>
                    </a:moveTo>
                    <a:lnTo>
                      <a:pt x="0" y="85"/>
                    </a:lnTo>
                    <a:lnTo>
                      <a:pt x="68" y="51"/>
                    </a:lnTo>
                    <a:lnTo>
                      <a:pt x="70" y="0"/>
                    </a:lnTo>
                    <a:lnTo>
                      <a:pt x="2"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48" name="Group 197"/>
            <p:cNvGrpSpPr>
              <a:grpSpLocks/>
            </p:cNvGrpSpPr>
            <p:nvPr/>
          </p:nvGrpSpPr>
          <p:grpSpPr bwMode="auto">
            <a:xfrm>
              <a:off x="2042" y="2675"/>
              <a:ext cx="72" cy="84"/>
              <a:chOff x="2042" y="2675"/>
              <a:chExt cx="72" cy="84"/>
            </a:xfrm>
          </p:grpSpPr>
          <p:sp>
            <p:nvSpPr>
              <p:cNvPr id="70851" name="Freeform 195"/>
              <p:cNvSpPr>
                <a:spLocks/>
              </p:cNvSpPr>
              <p:nvPr/>
            </p:nvSpPr>
            <p:spPr bwMode="auto">
              <a:xfrm>
                <a:off x="2042" y="2675"/>
                <a:ext cx="72" cy="84"/>
              </a:xfrm>
              <a:custGeom>
                <a:avLst/>
                <a:gdLst/>
                <a:ahLst/>
                <a:cxnLst>
                  <a:cxn ang="0">
                    <a:pos x="3" y="34"/>
                  </a:cxn>
                  <a:cxn ang="0">
                    <a:pos x="0" y="84"/>
                  </a:cxn>
                  <a:cxn ang="0">
                    <a:pos x="69" y="50"/>
                  </a:cxn>
                  <a:cxn ang="0">
                    <a:pos x="72" y="0"/>
                  </a:cxn>
                  <a:cxn ang="0">
                    <a:pos x="3" y="34"/>
                  </a:cxn>
                </a:cxnLst>
                <a:rect l="0" t="0" r="r" b="b"/>
                <a:pathLst>
                  <a:path w="72" h="84">
                    <a:moveTo>
                      <a:pt x="3" y="34"/>
                    </a:moveTo>
                    <a:lnTo>
                      <a:pt x="0" y="84"/>
                    </a:lnTo>
                    <a:lnTo>
                      <a:pt x="69" y="50"/>
                    </a:lnTo>
                    <a:lnTo>
                      <a:pt x="72" y="0"/>
                    </a:lnTo>
                    <a:lnTo>
                      <a:pt x="3" y="34"/>
                    </a:lnTo>
                    <a:close/>
                  </a:path>
                </a:pathLst>
              </a:custGeom>
              <a:solidFill>
                <a:srgbClr val="9900FF"/>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52" name="Freeform 196"/>
              <p:cNvSpPr>
                <a:spLocks/>
              </p:cNvSpPr>
              <p:nvPr/>
            </p:nvSpPr>
            <p:spPr bwMode="auto">
              <a:xfrm>
                <a:off x="2042" y="2675"/>
                <a:ext cx="72" cy="84"/>
              </a:xfrm>
              <a:custGeom>
                <a:avLst/>
                <a:gdLst/>
                <a:ahLst/>
                <a:cxnLst>
                  <a:cxn ang="0">
                    <a:pos x="3" y="34"/>
                  </a:cxn>
                  <a:cxn ang="0">
                    <a:pos x="0" y="84"/>
                  </a:cxn>
                  <a:cxn ang="0">
                    <a:pos x="69" y="50"/>
                  </a:cxn>
                  <a:cxn ang="0">
                    <a:pos x="72" y="0"/>
                  </a:cxn>
                  <a:cxn ang="0">
                    <a:pos x="3" y="34"/>
                  </a:cxn>
                </a:cxnLst>
                <a:rect l="0" t="0" r="r" b="b"/>
                <a:pathLst>
                  <a:path w="72" h="84">
                    <a:moveTo>
                      <a:pt x="3" y="34"/>
                    </a:moveTo>
                    <a:lnTo>
                      <a:pt x="0" y="84"/>
                    </a:lnTo>
                    <a:lnTo>
                      <a:pt x="69" y="50"/>
                    </a:lnTo>
                    <a:lnTo>
                      <a:pt x="72"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sp>
          <p:nvSpPr>
            <p:cNvPr id="70854" name="Line 198"/>
            <p:cNvSpPr>
              <a:spLocks noChangeShapeType="1"/>
            </p:cNvSpPr>
            <p:nvPr/>
          </p:nvSpPr>
          <p:spPr bwMode="auto">
            <a:xfrm flipH="1" flipV="1">
              <a:off x="2053" y="2512"/>
              <a:ext cx="3"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nvGrpSpPr>
            <p:cNvPr id="41052" name="Group 201"/>
            <p:cNvGrpSpPr>
              <a:grpSpLocks/>
            </p:cNvGrpSpPr>
            <p:nvPr/>
          </p:nvGrpSpPr>
          <p:grpSpPr bwMode="auto">
            <a:xfrm>
              <a:off x="1723" y="2656"/>
              <a:ext cx="70" cy="82"/>
              <a:chOff x="1723" y="2656"/>
              <a:chExt cx="70" cy="82"/>
            </a:xfrm>
          </p:grpSpPr>
          <p:sp>
            <p:nvSpPr>
              <p:cNvPr id="70855" name="Freeform 199"/>
              <p:cNvSpPr>
                <a:spLocks/>
              </p:cNvSpPr>
              <p:nvPr/>
            </p:nvSpPr>
            <p:spPr bwMode="auto">
              <a:xfrm>
                <a:off x="1723" y="2656"/>
                <a:ext cx="70" cy="82"/>
              </a:xfrm>
              <a:custGeom>
                <a:avLst/>
                <a:gdLst/>
                <a:ahLst/>
                <a:cxnLst>
                  <a:cxn ang="0">
                    <a:pos x="3" y="33"/>
                  </a:cxn>
                  <a:cxn ang="0">
                    <a:pos x="0" y="82"/>
                  </a:cxn>
                  <a:cxn ang="0">
                    <a:pos x="67" y="49"/>
                  </a:cxn>
                  <a:cxn ang="0">
                    <a:pos x="70" y="0"/>
                  </a:cxn>
                  <a:cxn ang="0">
                    <a:pos x="3" y="33"/>
                  </a:cxn>
                </a:cxnLst>
                <a:rect l="0" t="0" r="r" b="b"/>
                <a:pathLst>
                  <a:path w="70" h="82">
                    <a:moveTo>
                      <a:pt x="3" y="33"/>
                    </a:moveTo>
                    <a:lnTo>
                      <a:pt x="0" y="82"/>
                    </a:lnTo>
                    <a:lnTo>
                      <a:pt x="67" y="49"/>
                    </a:lnTo>
                    <a:lnTo>
                      <a:pt x="70" y="0"/>
                    </a:lnTo>
                    <a:lnTo>
                      <a:pt x="3" y="33"/>
                    </a:lnTo>
                    <a:close/>
                  </a:path>
                </a:pathLst>
              </a:custGeom>
              <a:solidFill>
                <a:srgbClr val="9900FF"/>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56" name="Freeform 200"/>
              <p:cNvSpPr>
                <a:spLocks/>
              </p:cNvSpPr>
              <p:nvPr/>
            </p:nvSpPr>
            <p:spPr bwMode="auto">
              <a:xfrm>
                <a:off x="1723" y="2656"/>
                <a:ext cx="70" cy="82"/>
              </a:xfrm>
              <a:custGeom>
                <a:avLst/>
                <a:gdLst/>
                <a:ahLst/>
                <a:cxnLst>
                  <a:cxn ang="0">
                    <a:pos x="3" y="33"/>
                  </a:cxn>
                  <a:cxn ang="0">
                    <a:pos x="0" y="82"/>
                  </a:cxn>
                  <a:cxn ang="0">
                    <a:pos x="67" y="49"/>
                  </a:cxn>
                  <a:cxn ang="0">
                    <a:pos x="70" y="0"/>
                  </a:cxn>
                  <a:cxn ang="0">
                    <a:pos x="3" y="33"/>
                  </a:cxn>
                </a:cxnLst>
                <a:rect l="0" t="0" r="r" b="b"/>
                <a:pathLst>
                  <a:path w="70" h="82">
                    <a:moveTo>
                      <a:pt x="3" y="33"/>
                    </a:moveTo>
                    <a:lnTo>
                      <a:pt x="0" y="82"/>
                    </a:lnTo>
                    <a:lnTo>
                      <a:pt x="67" y="49"/>
                    </a:lnTo>
                    <a:lnTo>
                      <a:pt x="70" y="0"/>
                    </a:lnTo>
                    <a:lnTo>
                      <a:pt x="3" y="33"/>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grpSp>
        <p:nvGrpSpPr>
          <p:cNvPr id="41055" name="Group 205"/>
          <p:cNvGrpSpPr>
            <a:grpSpLocks/>
          </p:cNvGrpSpPr>
          <p:nvPr/>
        </p:nvGrpSpPr>
        <p:grpSpPr bwMode="auto">
          <a:xfrm>
            <a:off x="2809875" y="2260600"/>
            <a:ext cx="1157288" cy="1435100"/>
            <a:chOff x="2364" y="2153"/>
            <a:chExt cx="729" cy="904"/>
          </a:xfrm>
        </p:grpSpPr>
        <p:sp>
          <p:nvSpPr>
            <p:cNvPr id="70859" name="Freeform 203"/>
            <p:cNvSpPr>
              <a:spLocks/>
            </p:cNvSpPr>
            <p:nvPr/>
          </p:nvSpPr>
          <p:spPr bwMode="auto">
            <a:xfrm>
              <a:off x="2364" y="2153"/>
              <a:ext cx="729" cy="904"/>
            </a:xfrm>
            <a:custGeom>
              <a:avLst/>
              <a:gdLst/>
              <a:ahLst/>
              <a:cxnLst>
                <a:cxn ang="0">
                  <a:pos x="14" y="356"/>
                </a:cxn>
                <a:cxn ang="0">
                  <a:pos x="0" y="904"/>
                </a:cxn>
                <a:cxn ang="0">
                  <a:pos x="715" y="548"/>
                </a:cxn>
                <a:cxn ang="0">
                  <a:pos x="729" y="0"/>
                </a:cxn>
                <a:cxn ang="0">
                  <a:pos x="14" y="356"/>
                </a:cxn>
              </a:cxnLst>
              <a:rect l="0" t="0" r="r" b="b"/>
              <a:pathLst>
                <a:path w="729" h="904">
                  <a:moveTo>
                    <a:pt x="14" y="356"/>
                  </a:moveTo>
                  <a:lnTo>
                    <a:pt x="0" y="904"/>
                  </a:lnTo>
                  <a:lnTo>
                    <a:pt x="715" y="548"/>
                  </a:lnTo>
                  <a:lnTo>
                    <a:pt x="729" y="0"/>
                  </a:lnTo>
                  <a:lnTo>
                    <a:pt x="14" y="356"/>
                  </a:lnTo>
                  <a:close/>
                </a:path>
              </a:pathLst>
            </a:custGeom>
            <a:solidFill>
              <a:srgbClr val="6600CC"/>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60" name="Freeform 204"/>
            <p:cNvSpPr>
              <a:spLocks/>
            </p:cNvSpPr>
            <p:nvPr/>
          </p:nvSpPr>
          <p:spPr bwMode="auto">
            <a:xfrm>
              <a:off x="2364" y="2153"/>
              <a:ext cx="729" cy="904"/>
            </a:xfrm>
            <a:custGeom>
              <a:avLst/>
              <a:gdLst/>
              <a:ahLst/>
              <a:cxnLst>
                <a:cxn ang="0">
                  <a:pos x="14" y="356"/>
                </a:cxn>
                <a:cxn ang="0">
                  <a:pos x="0" y="904"/>
                </a:cxn>
                <a:cxn ang="0">
                  <a:pos x="715" y="548"/>
                </a:cxn>
                <a:cxn ang="0">
                  <a:pos x="729" y="0"/>
                </a:cxn>
                <a:cxn ang="0">
                  <a:pos x="14" y="356"/>
                </a:cxn>
              </a:cxnLst>
              <a:rect l="0" t="0" r="r" b="b"/>
              <a:pathLst>
                <a:path w="729" h="904">
                  <a:moveTo>
                    <a:pt x="14" y="356"/>
                  </a:moveTo>
                  <a:lnTo>
                    <a:pt x="0" y="904"/>
                  </a:lnTo>
                  <a:lnTo>
                    <a:pt x="715" y="548"/>
                  </a:lnTo>
                  <a:lnTo>
                    <a:pt x="729" y="0"/>
                  </a:lnTo>
                  <a:lnTo>
                    <a:pt x="14" y="356"/>
                  </a:lnTo>
                  <a:close/>
                </a:path>
              </a:pathLst>
            </a:custGeom>
            <a:noFill/>
            <a:ln w="22225"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58" name="Group 294"/>
          <p:cNvGrpSpPr>
            <a:grpSpLocks/>
          </p:cNvGrpSpPr>
          <p:nvPr/>
        </p:nvGrpSpPr>
        <p:grpSpPr bwMode="auto">
          <a:xfrm>
            <a:off x="2895600" y="2641600"/>
            <a:ext cx="1011238" cy="793750"/>
            <a:chOff x="2418" y="2393"/>
            <a:chExt cx="637" cy="500"/>
          </a:xfrm>
        </p:grpSpPr>
        <p:sp>
          <p:nvSpPr>
            <p:cNvPr id="70862" name="Line 206"/>
            <p:cNvSpPr>
              <a:spLocks noChangeShapeType="1"/>
            </p:cNvSpPr>
            <p:nvPr/>
          </p:nvSpPr>
          <p:spPr bwMode="auto">
            <a:xfrm flipV="1">
              <a:off x="2684" y="2482"/>
              <a:ext cx="97" cy="48"/>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63" name="Line 207"/>
            <p:cNvSpPr>
              <a:spLocks noChangeShapeType="1"/>
            </p:cNvSpPr>
            <p:nvPr/>
          </p:nvSpPr>
          <p:spPr bwMode="auto">
            <a:xfrm flipH="1" flipV="1">
              <a:off x="2681" y="2510"/>
              <a:ext cx="3"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64" name="Line 208"/>
            <p:cNvSpPr>
              <a:spLocks noChangeShapeType="1"/>
            </p:cNvSpPr>
            <p:nvPr/>
          </p:nvSpPr>
          <p:spPr bwMode="auto">
            <a:xfrm flipH="1" flipV="1">
              <a:off x="2784" y="2481"/>
              <a:ext cx="1"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65" name="Line 209"/>
            <p:cNvSpPr>
              <a:spLocks noChangeShapeType="1"/>
            </p:cNvSpPr>
            <p:nvPr/>
          </p:nvSpPr>
          <p:spPr bwMode="auto">
            <a:xfrm flipV="1">
              <a:off x="2575" y="2454"/>
              <a:ext cx="98" cy="4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66" name="Line 210"/>
            <p:cNvSpPr>
              <a:spLocks noChangeShapeType="1"/>
            </p:cNvSpPr>
            <p:nvPr/>
          </p:nvSpPr>
          <p:spPr bwMode="auto">
            <a:xfrm flipH="1" flipV="1">
              <a:off x="2576" y="2501"/>
              <a:ext cx="2"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67" name="Line 211"/>
            <p:cNvSpPr>
              <a:spLocks noChangeShapeType="1"/>
            </p:cNvSpPr>
            <p:nvPr/>
          </p:nvSpPr>
          <p:spPr bwMode="auto">
            <a:xfrm flipH="1" flipV="1">
              <a:off x="2631" y="2456"/>
              <a:ext cx="2"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68" name="Line 212"/>
            <p:cNvSpPr>
              <a:spLocks noChangeShapeType="1"/>
            </p:cNvSpPr>
            <p:nvPr/>
          </p:nvSpPr>
          <p:spPr bwMode="auto">
            <a:xfrm flipH="1" flipV="1">
              <a:off x="2676" y="2451"/>
              <a:ext cx="2"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nvGrpSpPr>
            <p:cNvPr id="41066" name="Group 216"/>
            <p:cNvGrpSpPr>
              <a:grpSpLocks/>
            </p:cNvGrpSpPr>
            <p:nvPr/>
          </p:nvGrpSpPr>
          <p:grpSpPr bwMode="auto">
            <a:xfrm>
              <a:off x="2693" y="2513"/>
              <a:ext cx="199" cy="114"/>
              <a:chOff x="2693" y="2513"/>
              <a:chExt cx="199" cy="114"/>
            </a:xfrm>
          </p:grpSpPr>
          <p:sp>
            <p:nvSpPr>
              <p:cNvPr id="70869" name="Line 213"/>
              <p:cNvSpPr>
                <a:spLocks noChangeShapeType="1"/>
              </p:cNvSpPr>
              <p:nvPr/>
            </p:nvSpPr>
            <p:spPr bwMode="auto">
              <a:xfrm flipV="1">
                <a:off x="2695" y="2513"/>
                <a:ext cx="197" cy="96"/>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70" name="Line 214"/>
              <p:cNvSpPr>
                <a:spLocks noChangeShapeType="1"/>
              </p:cNvSpPr>
              <p:nvPr/>
            </p:nvSpPr>
            <p:spPr bwMode="auto">
              <a:xfrm flipH="1" flipV="1">
                <a:off x="2693" y="2608"/>
                <a:ext cx="3"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71" name="Line 215"/>
              <p:cNvSpPr>
                <a:spLocks noChangeShapeType="1"/>
              </p:cNvSpPr>
              <p:nvPr/>
            </p:nvSpPr>
            <p:spPr bwMode="auto">
              <a:xfrm flipH="1" flipV="1">
                <a:off x="2793" y="2536"/>
                <a:ext cx="3" cy="42"/>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70" name="Group 221"/>
            <p:cNvGrpSpPr>
              <a:grpSpLocks/>
            </p:cNvGrpSpPr>
            <p:nvPr/>
          </p:nvGrpSpPr>
          <p:grpSpPr bwMode="auto">
            <a:xfrm>
              <a:off x="2491" y="2656"/>
              <a:ext cx="102" cy="68"/>
              <a:chOff x="2491" y="2656"/>
              <a:chExt cx="102" cy="68"/>
            </a:xfrm>
          </p:grpSpPr>
          <p:sp>
            <p:nvSpPr>
              <p:cNvPr id="70873" name="Line 217"/>
              <p:cNvSpPr>
                <a:spLocks noChangeShapeType="1"/>
              </p:cNvSpPr>
              <p:nvPr/>
            </p:nvSpPr>
            <p:spPr bwMode="auto">
              <a:xfrm flipV="1">
                <a:off x="2491" y="2658"/>
                <a:ext cx="99" cy="4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74" name="Line 218"/>
              <p:cNvSpPr>
                <a:spLocks noChangeShapeType="1"/>
              </p:cNvSpPr>
              <p:nvPr/>
            </p:nvSpPr>
            <p:spPr bwMode="auto">
              <a:xfrm flipH="1" flipV="1">
                <a:off x="2491" y="2707"/>
                <a:ext cx="2"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75" name="Line 219"/>
              <p:cNvSpPr>
                <a:spLocks noChangeShapeType="1"/>
              </p:cNvSpPr>
              <p:nvPr/>
            </p:nvSpPr>
            <p:spPr bwMode="auto">
              <a:xfrm flipH="1" flipV="1">
                <a:off x="2547" y="2658"/>
                <a:ext cx="2"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76" name="Line 220"/>
              <p:cNvSpPr>
                <a:spLocks noChangeShapeType="1"/>
              </p:cNvSpPr>
              <p:nvPr/>
            </p:nvSpPr>
            <p:spPr bwMode="auto">
              <a:xfrm flipH="1" flipV="1">
                <a:off x="2591" y="2656"/>
                <a:ext cx="2"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75" name="Group 226"/>
            <p:cNvGrpSpPr>
              <a:grpSpLocks/>
            </p:cNvGrpSpPr>
            <p:nvPr/>
          </p:nvGrpSpPr>
          <p:grpSpPr bwMode="auto">
            <a:xfrm>
              <a:off x="2908" y="2627"/>
              <a:ext cx="103" cy="67"/>
              <a:chOff x="2908" y="2627"/>
              <a:chExt cx="103" cy="67"/>
            </a:xfrm>
          </p:grpSpPr>
          <p:sp>
            <p:nvSpPr>
              <p:cNvPr id="70878" name="Line 222"/>
              <p:cNvSpPr>
                <a:spLocks noChangeShapeType="1"/>
              </p:cNvSpPr>
              <p:nvPr/>
            </p:nvSpPr>
            <p:spPr bwMode="auto">
              <a:xfrm flipV="1">
                <a:off x="2909" y="2628"/>
                <a:ext cx="99" cy="4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79" name="Line 223"/>
              <p:cNvSpPr>
                <a:spLocks noChangeShapeType="1"/>
              </p:cNvSpPr>
              <p:nvPr/>
            </p:nvSpPr>
            <p:spPr bwMode="auto">
              <a:xfrm flipH="1" flipV="1">
                <a:off x="2908" y="2677"/>
                <a:ext cx="2"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80" name="Line 224"/>
              <p:cNvSpPr>
                <a:spLocks noChangeShapeType="1"/>
              </p:cNvSpPr>
              <p:nvPr/>
            </p:nvSpPr>
            <p:spPr bwMode="auto">
              <a:xfrm flipH="1" flipV="1">
                <a:off x="2963" y="2631"/>
                <a:ext cx="1"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81" name="Line 225"/>
              <p:cNvSpPr>
                <a:spLocks noChangeShapeType="1"/>
              </p:cNvSpPr>
              <p:nvPr/>
            </p:nvSpPr>
            <p:spPr bwMode="auto">
              <a:xfrm flipH="1" flipV="1">
                <a:off x="3010" y="2627"/>
                <a:ext cx="1" cy="18"/>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80" name="Group 231"/>
            <p:cNvGrpSpPr>
              <a:grpSpLocks/>
            </p:cNvGrpSpPr>
            <p:nvPr/>
          </p:nvGrpSpPr>
          <p:grpSpPr bwMode="auto">
            <a:xfrm>
              <a:off x="2849" y="2570"/>
              <a:ext cx="100" cy="66"/>
              <a:chOff x="2849" y="2570"/>
              <a:chExt cx="100" cy="66"/>
            </a:xfrm>
          </p:grpSpPr>
          <p:sp>
            <p:nvSpPr>
              <p:cNvPr id="70883" name="Line 227"/>
              <p:cNvSpPr>
                <a:spLocks noChangeShapeType="1"/>
              </p:cNvSpPr>
              <p:nvPr/>
            </p:nvSpPr>
            <p:spPr bwMode="auto">
              <a:xfrm flipV="1">
                <a:off x="2850" y="2571"/>
                <a:ext cx="98" cy="46"/>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84" name="Line 228"/>
              <p:cNvSpPr>
                <a:spLocks noChangeShapeType="1"/>
              </p:cNvSpPr>
              <p:nvPr/>
            </p:nvSpPr>
            <p:spPr bwMode="auto">
              <a:xfrm flipH="1" flipV="1">
                <a:off x="2849" y="2617"/>
                <a:ext cx="1"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85" name="Line 229"/>
              <p:cNvSpPr>
                <a:spLocks noChangeShapeType="1"/>
              </p:cNvSpPr>
              <p:nvPr/>
            </p:nvSpPr>
            <p:spPr bwMode="auto">
              <a:xfrm flipH="1" flipV="1">
                <a:off x="2905" y="2572"/>
                <a:ext cx="1"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86" name="Line 230"/>
              <p:cNvSpPr>
                <a:spLocks noChangeShapeType="1"/>
              </p:cNvSpPr>
              <p:nvPr/>
            </p:nvSpPr>
            <p:spPr bwMode="auto">
              <a:xfrm flipH="1" flipV="1">
                <a:off x="2948" y="2570"/>
                <a:ext cx="1" cy="16"/>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85" name="Group 236"/>
            <p:cNvGrpSpPr>
              <a:grpSpLocks/>
            </p:cNvGrpSpPr>
            <p:nvPr/>
          </p:nvGrpSpPr>
          <p:grpSpPr bwMode="auto">
            <a:xfrm>
              <a:off x="2534" y="2551"/>
              <a:ext cx="106" cy="69"/>
              <a:chOff x="2534" y="2551"/>
              <a:chExt cx="106" cy="69"/>
            </a:xfrm>
          </p:grpSpPr>
          <p:sp>
            <p:nvSpPr>
              <p:cNvPr id="70888" name="Line 232"/>
              <p:cNvSpPr>
                <a:spLocks noChangeShapeType="1"/>
              </p:cNvSpPr>
              <p:nvPr/>
            </p:nvSpPr>
            <p:spPr bwMode="auto">
              <a:xfrm flipV="1">
                <a:off x="2534" y="2553"/>
                <a:ext cx="99" cy="48"/>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89" name="Line 233"/>
              <p:cNvSpPr>
                <a:spLocks noChangeShapeType="1"/>
              </p:cNvSpPr>
              <p:nvPr/>
            </p:nvSpPr>
            <p:spPr bwMode="auto">
              <a:xfrm flipH="1" flipV="1">
                <a:off x="2535" y="2601"/>
                <a:ext cx="1"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90" name="Line 234"/>
              <p:cNvSpPr>
                <a:spLocks noChangeShapeType="1"/>
              </p:cNvSpPr>
              <p:nvPr/>
            </p:nvSpPr>
            <p:spPr bwMode="auto">
              <a:xfrm flipH="1" flipV="1">
                <a:off x="2591" y="2555"/>
                <a:ext cx="2" cy="18"/>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91" name="Line 235"/>
              <p:cNvSpPr>
                <a:spLocks noChangeShapeType="1"/>
              </p:cNvSpPr>
              <p:nvPr/>
            </p:nvSpPr>
            <p:spPr bwMode="auto">
              <a:xfrm flipH="1" flipV="1">
                <a:off x="2638" y="2551"/>
                <a:ext cx="2"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90" name="Group 241"/>
            <p:cNvGrpSpPr>
              <a:grpSpLocks/>
            </p:cNvGrpSpPr>
            <p:nvPr/>
          </p:nvGrpSpPr>
          <p:grpSpPr bwMode="auto">
            <a:xfrm>
              <a:off x="2442" y="2765"/>
              <a:ext cx="103" cy="67"/>
              <a:chOff x="2442" y="2765"/>
              <a:chExt cx="103" cy="67"/>
            </a:xfrm>
          </p:grpSpPr>
          <p:sp>
            <p:nvSpPr>
              <p:cNvPr id="70893" name="Line 237"/>
              <p:cNvSpPr>
                <a:spLocks noChangeShapeType="1"/>
              </p:cNvSpPr>
              <p:nvPr/>
            </p:nvSpPr>
            <p:spPr bwMode="auto">
              <a:xfrm flipV="1">
                <a:off x="2443" y="2765"/>
                <a:ext cx="98" cy="5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94" name="Line 238"/>
              <p:cNvSpPr>
                <a:spLocks noChangeShapeType="1"/>
              </p:cNvSpPr>
              <p:nvPr/>
            </p:nvSpPr>
            <p:spPr bwMode="auto">
              <a:xfrm flipH="1" flipV="1">
                <a:off x="2442" y="2815"/>
                <a:ext cx="1"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95" name="Line 239"/>
              <p:cNvSpPr>
                <a:spLocks noChangeShapeType="1"/>
              </p:cNvSpPr>
              <p:nvPr/>
            </p:nvSpPr>
            <p:spPr bwMode="auto">
              <a:xfrm flipH="1" flipV="1">
                <a:off x="2498" y="2769"/>
                <a:ext cx="1"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96" name="Line 240"/>
              <p:cNvSpPr>
                <a:spLocks noChangeShapeType="1"/>
              </p:cNvSpPr>
              <p:nvPr/>
            </p:nvSpPr>
            <p:spPr bwMode="auto">
              <a:xfrm flipH="1" flipV="1">
                <a:off x="2544" y="2765"/>
                <a:ext cx="1"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95" name="Group 244"/>
            <p:cNvGrpSpPr>
              <a:grpSpLocks/>
            </p:cNvGrpSpPr>
            <p:nvPr/>
          </p:nvGrpSpPr>
          <p:grpSpPr bwMode="auto">
            <a:xfrm>
              <a:off x="2599" y="2393"/>
              <a:ext cx="70" cy="85"/>
              <a:chOff x="2599" y="2393"/>
              <a:chExt cx="70" cy="85"/>
            </a:xfrm>
          </p:grpSpPr>
          <p:sp>
            <p:nvSpPr>
              <p:cNvPr id="70898" name="Freeform 242"/>
              <p:cNvSpPr>
                <a:spLocks/>
              </p:cNvSpPr>
              <p:nvPr/>
            </p:nvSpPr>
            <p:spPr bwMode="auto">
              <a:xfrm>
                <a:off x="2599" y="2393"/>
                <a:ext cx="70" cy="85"/>
              </a:xfrm>
              <a:custGeom>
                <a:avLst/>
                <a:gdLst/>
                <a:ahLst/>
                <a:cxnLst>
                  <a:cxn ang="0">
                    <a:pos x="2" y="34"/>
                  </a:cxn>
                  <a:cxn ang="0">
                    <a:pos x="0" y="85"/>
                  </a:cxn>
                  <a:cxn ang="0">
                    <a:pos x="68" y="51"/>
                  </a:cxn>
                  <a:cxn ang="0">
                    <a:pos x="70" y="0"/>
                  </a:cxn>
                  <a:cxn ang="0">
                    <a:pos x="2" y="34"/>
                  </a:cxn>
                </a:cxnLst>
                <a:rect l="0" t="0" r="r" b="b"/>
                <a:pathLst>
                  <a:path w="70" h="85">
                    <a:moveTo>
                      <a:pt x="2" y="34"/>
                    </a:moveTo>
                    <a:lnTo>
                      <a:pt x="0" y="85"/>
                    </a:lnTo>
                    <a:lnTo>
                      <a:pt x="68" y="51"/>
                    </a:lnTo>
                    <a:lnTo>
                      <a:pt x="70" y="0"/>
                    </a:lnTo>
                    <a:lnTo>
                      <a:pt x="2" y="34"/>
                    </a:lnTo>
                    <a:close/>
                  </a:path>
                </a:pathLst>
              </a:custGeom>
              <a:solidFill>
                <a:srgbClr val="6600CC"/>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899" name="Freeform 243"/>
              <p:cNvSpPr>
                <a:spLocks/>
              </p:cNvSpPr>
              <p:nvPr/>
            </p:nvSpPr>
            <p:spPr bwMode="auto">
              <a:xfrm>
                <a:off x="2599" y="2393"/>
                <a:ext cx="70" cy="85"/>
              </a:xfrm>
              <a:custGeom>
                <a:avLst/>
                <a:gdLst/>
                <a:ahLst/>
                <a:cxnLst>
                  <a:cxn ang="0">
                    <a:pos x="2" y="34"/>
                  </a:cxn>
                  <a:cxn ang="0">
                    <a:pos x="0" y="85"/>
                  </a:cxn>
                  <a:cxn ang="0">
                    <a:pos x="68" y="51"/>
                  </a:cxn>
                  <a:cxn ang="0">
                    <a:pos x="70" y="0"/>
                  </a:cxn>
                  <a:cxn ang="0">
                    <a:pos x="2" y="34"/>
                  </a:cxn>
                </a:cxnLst>
                <a:rect l="0" t="0" r="r" b="b"/>
                <a:pathLst>
                  <a:path w="70" h="85">
                    <a:moveTo>
                      <a:pt x="2" y="34"/>
                    </a:moveTo>
                    <a:lnTo>
                      <a:pt x="0" y="85"/>
                    </a:lnTo>
                    <a:lnTo>
                      <a:pt x="68" y="51"/>
                    </a:lnTo>
                    <a:lnTo>
                      <a:pt x="70" y="0"/>
                    </a:lnTo>
                    <a:lnTo>
                      <a:pt x="2"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098" name="Group 247"/>
            <p:cNvGrpSpPr>
              <a:grpSpLocks/>
            </p:cNvGrpSpPr>
            <p:nvPr/>
          </p:nvGrpSpPr>
          <p:grpSpPr bwMode="auto">
            <a:xfrm>
              <a:off x="2604" y="2550"/>
              <a:ext cx="72" cy="83"/>
              <a:chOff x="2604" y="2550"/>
              <a:chExt cx="72" cy="83"/>
            </a:xfrm>
          </p:grpSpPr>
          <p:sp>
            <p:nvSpPr>
              <p:cNvPr id="70901" name="Freeform 245"/>
              <p:cNvSpPr>
                <a:spLocks/>
              </p:cNvSpPr>
              <p:nvPr/>
            </p:nvSpPr>
            <p:spPr bwMode="auto">
              <a:xfrm>
                <a:off x="2604" y="2550"/>
                <a:ext cx="72" cy="83"/>
              </a:xfrm>
              <a:custGeom>
                <a:avLst/>
                <a:gdLst/>
                <a:ahLst/>
                <a:cxnLst>
                  <a:cxn ang="0">
                    <a:pos x="3" y="34"/>
                  </a:cxn>
                  <a:cxn ang="0">
                    <a:pos x="0" y="83"/>
                  </a:cxn>
                  <a:cxn ang="0">
                    <a:pos x="68" y="49"/>
                  </a:cxn>
                  <a:cxn ang="0">
                    <a:pos x="72" y="0"/>
                  </a:cxn>
                  <a:cxn ang="0">
                    <a:pos x="3" y="34"/>
                  </a:cxn>
                </a:cxnLst>
                <a:rect l="0" t="0" r="r" b="b"/>
                <a:pathLst>
                  <a:path w="72" h="83">
                    <a:moveTo>
                      <a:pt x="3" y="34"/>
                    </a:moveTo>
                    <a:lnTo>
                      <a:pt x="0" y="83"/>
                    </a:lnTo>
                    <a:lnTo>
                      <a:pt x="68" y="49"/>
                    </a:lnTo>
                    <a:lnTo>
                      <a:pt x="72" y="0"/>
                    </a:lnTo>
                    <a:lnTo>
                      <a:pt x="3" y="34"/>
                    </a:lnTo>
                    <a:close/>
                  </a:path>
                </a:pathLst>
              </a:custGeom>
              <a:solidFill>
                <a:srgbClr val="6600CC"/>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02" name="Freeform 246"/>
              <p:cNvSpPr>
                <a:spLocks/>
              </p:cNvSpPr>
              <p:nvPr/>
            </p:nvSpPr>
            <p:spPr bwMode="auto">
              <a:xfrm>
                <a:off x="2604" y="2550"/>
                <a:ext cx="72" cy="83"/>
              </a:xfrm>
              <a:custGeom>
                <a:avLst/>
                <a:gdLst/>
                <a:ahLst/>
                <a:cxnLst>
                  <a:cxn ang="0">
                    <a:pos x="3" y="34"/>
                  </a:cxn>
                  <a:cxn ang="0">
                    <a:pos x="0" y="83"/>
                  </a:cxn>
                  <a:cxn ang="0">
                    <a:pos x="68" y="49"/>
                  </a:cxn>
                  <a:cxn ang="0">
                    <a:pos x="72" y="0"/>
                  </a:cxn>
                  <a:cxn ang="0">
                    <a:pos x="3" y="34"/>
                  </a:cxn>
                </a:cxnLst>
                <a:rect l="0" t="0" r="r" b="b"/>
                <a:pathLst>
                  <a:path w="72" h="83">
                    <a:moveTo>
                      <a:pt x="3" y="34"/>
                    </a:moveTo>
                    <a:lnTo>
                      <a:pt x="0" y="83"/>
                    </a:lnTo>
                    <a:lnTo>
                      <a:pt x="68" y="49"/>
                    </a:lnTo>
                    <a:lnTo>
                      <a:pt x="72"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01" name="Group 250"/>
            <p:cNvGrpSpPr>
              <a:grpSpLocks/>
            </p:cNvGrpSpPr>
            <p:nvPr/>
          </p:nvGrpSpPr>
          <p:grpSpPr bwMode="auto">
            <a:xfrm>
              <a:off x="2520" y="2761"/>
              <a:ext cx="70" cy="84"/>
              <a:chOff x="2520" y="2761"/>
              <a:chExt cx="70" cy="84"/>
            </a:xfrm>
          </p:grpSpPr>
          <p:sp>
            <p:nvSpPr>
              <p:cNvPr id="70904" name="Freeform 248"/>
              <p:cNvSpPr>
                <a:spLocks/>
              </p:cNvSpPr>
              <p:nvPr/>
            </p:nvSpPr>
            <p:spPr bwMode="auto">
              <a:xfrm>
                <a:off x="2520" y="2761"/>
                <a:ext cx="70" cy="84"/>
              </a:xfrm>
              <a:custGeom>
                <a:avLst/>
                <a:gdLst/>
                <a:ahLst/>
                <a:cxnLst>
                  <a:cxn ang="0">
                    <a:pos x="2" y="34"/>
                  </a:cxn>
                  <a:cxn ang="0">
                    <a:pos x="0" y="84"/>
                  </a:cxn>
                  <a:cxn ang="0">
                    <a:pos x="68" y="50"/>
                  </a:cxn>
                  <a:cxn ang="0">
                    <a:pos x="70" y="0"/>
                  </a:cxn>
                  <a:cxn ang="0">
                    <a:pos x="2" y="34"/>
                  </a:cxn>
                </a:cxnLst>
                <a:rect l="0" t="0" r="r" b="b"/>
                <a:pathLst>
                  <a:path w="70" h="84">
                    <a:moveTo>
                      <a:pt x="2" y="34"/>
                    </a:moveTo>
                    <a:lnTo>
                      <a:pt x="0" y="84"/>
                    </a:lnTo>
                    <a:lnTo>
                      <a:pt x="68" y="50"/>
                    </a:lnTo>
                    <a:lnTo>
                      <a:pt x="70" y="0"/>
                    </a:lnTo>
                    <a:lnTo>
                      <a:pt x="2" y="34"/>
                    </a:lnTo>
                    <a:close/>
                  </a:path>
                </a:pathLst>
              </a:custGeom>
              <a:solidFill>
                <a:srgbClr val="6600CC"/>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05" name="Freeform 249"/>
              <p:cNvSpPr>
                <a:spLocks/>
              </p:cNvSpPr>
              <p:nvPr/>
            </p:nvSpPr>
            <p:spPr bwMode="auto">
              <a:xfrm>
                <a:off x="2520" y="2761"/>
                <a:ext cx="70" cy="84"/>
              </a:xfrm>
              <a:custGeom>
                <a:avLst/>
                <a:gdLst/>
                <a:ahLst/>
                <a:cxnLst>
                  <a:cxn ang="0">
                    <a:pos x="2" y="34"/>
                  </a:cxn>
                  <a:cxn ang="0">
                    <a:pos x="0" y="84"/>
                  </a:cxn>
                  <a:cxn ang="0">
                    <a:pos x="68" y="50"/>
                  </a:cxn>
                  <a:cxn ang="0">
                    <a:pos x="70" y="0"/>
                  </a:cxn>
                  <a:cxn ang="0">
                    <a:pos x="2" y="34"/>
                  </a:cxn>
                </a:cxnLst>
                <a:rect l="0" t="0" r="r" b="b"/>
                <a:pathLst>
                  <a:path w="70" h="84">
                    <a:moveTo>
                      <a:pt x="2" y="34"/>
                    </a:moveTo>
                    <a:lnTo>
                      <a:pt x="0" y="84"/>
                    </a:lnTo>
                    <a:lnTo>
                      <a:pt x="68" y="50"/>
                    </a:lnTo>
                    <a:lnTo>
                      <a:pt x="70" y="0"/>
                    </a:lnTo>
                    <a:lnTo>
                      <a:pt x="2"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04" name="Group 253"/>
            <p:cNvGrpSpPr>
              <a:grpSpLocks/>
            </p:cNvGrpSpPr>
            <p:nvPr/>
          </p:nvGrpSpPr>
          <p:grpSpPr bwMode="auto">
            <a:xfrm>
              <a:off x="2546" y="2497"/>
              <a:ext cx="73" cy="81"/>
              <a:chOff x="2546" y="2497"/>
              <a:chExt cx="73" cy="81"/>
            </a:xfrm>
          </p:grpSpPr>
          <p:sp>
            <p:nvSpPr>
              <p:cNvPr id="70907" name="Freeform 251"/>
              <p:cNvSpPr>
                <a:spLocks/>
              </p:cNvSpPr>
              <p:nvPr/>
            </p:nvSpPr>
            <p:spPr bwMode="auto">
              <a:xfrm>
                <a:off x="2546" y="2497"/>
                <a:ext cx="73" cy="81"/>
              </a:xfrm>
              <a:custGeom>
                <a:avLst/>
                <a:gdLst/>
                <a:ahLst/>
                <a:cxnLst>
                  <a:cxn ang="0">
                    <a:pos x="4" y="34"/>
                  </a:cxn>
                  <a:cxn ang="0">
                    <a:pos x="0" y="81"/>
                  </a:cxn>
                  <a:cxn ang="0">
                    <a:pos x="68" y="47"/>
                  </a:cxn>
                  <a:cxn ang="0">
                    <a:pos x="73" y="0"/>
                  </a:cxn>
                  <a:cxn ang="0">
                    <a:pos x="4" y="34"/>
                  </a:cxn>
                </a:cxnLst>
                <a:rect l="0" t="0" r="r" b="b"/>
                <a:pathLst>
                  <a:path w="73" h="81">
                    <a:moveTo>
                      <a:pt x="4" y="34"/>
                    </a:moveTo>
                    <a:lnTo>
                      <a:pt x="0" y="81"/>
                    </a:lnTo>
                    <a:lnTo>
                      <a:pt x="68" y="47"/>
                    </a:lnTo>
                    <a:lnTo>
                      <a:pt x="73" y="0"/>
                    </a:lnTo>
                    <a:lnTo>
                      <a:pt x="4" y="34"/>
                    </a:lnTo>
                    <a:close/>
                  </a:path>
                </a:pathLst>
              </a:custGeom>
              <a:solidFill>
                <a:srgbClr val="6600CC"/>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08" name="Freeform 252"/>
              <p:cNvSpPr>
                <a:spLocks/>
              </p:cNvSpPr>
              <p:nvPr/>
            </p:nvSpPr>
            <p:spPr bwMode="auto">
              <a:xfrm>
                <a:off x="2546" y="2497"/>
                <a:ext cx="73" cy="81"/>
              </a:xfrm>
              <a:custGeom>
                <a:avLst/>
                <a:gdLst/>
                <a:ahLst/>
                <a:cxnLst>
                  <a:cxn ang="0">
                    <a:pos x="4" y="34"/>
                  </a:cxn>
                  <a:cxn ang="0">
                    <a:pos x="0" y="81"/>
                  </a:cxn>
                  <a:cxn ang="0">
                    <a:pos x="68" y="47"/>
                  </a:cxn>
                  <a:cxn ang="0">
                    <a:pos x="73" y="0"/>
                  </a:cxn>
                  <a:cxn ang="0">
                    <a:pos x="4" y="34"/>
                  </a:cxn>
                </a:cxnLst>
                <a:rect l="0" t="0" r="r" b="b"/>
                <a:pathLst>
                  <a:path w="73" h="81">
                    <a:moveTo>
                      <a:pt x="4" y="34"/>
                    </a:moveTo>
                    <a:lnTo>
                      <a:pt x="0" y="81"/>
                    </a:lnTo>
                    <a:lnTo>
                      <a:pt x="68" y="47"/>
                    </a:lnTo>
                    <a:lnTo>
                      <a:pt x="73" y="0"/>
                    </a:lnTo>
                    <a:lnTo>
                      <a:pt x="4"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07" name="Group 256"/>
            <p:cNvGrpSpPr>
              <a:grpSpLocks/>
            </p:cNvGrpSpPr>
            <p:nvPr/>
          </p:nvGrpSpPr>
          <p:grpSpPr bwMode="auto">
            <a:xfrm>
              <a:off x="2759" y="2561"/>
              <a:ext cx="70" cy="82"/>
              <a:chOff x="2759" y="2561"/>
              <a:chExt cx="70" cy="82"/>
            </a:xfrm>
          </p:grpSpPr>
          <p:sp>
            <p:nvSpPr>
              <p:cNvPr id="70910" name="Freeform 254"/>
              <p:cNvSpPr>
                <a:spLocks/>
              </p:cNvSpPr>
              <p:nvPr/>
            </p:nvSpPr>
            <p:spPr bwMode="auto">
              <a:xfrm>
                <a:off x="2759" y="2561"/>
                <a:ext cx="70" cy="82"/>
              </a:xfrm>
              <a:custGeom>
                <a:avLst/>
                <a:gdLst/>
                <a:ahLst/>
                <a:cxnLst>
                  <a:cxn ang="0">
                    <a:pos x="3" y="33"/>
                  </a:cxn>
                  <a:cxn ang="0">
                    <a:pos x="0" y="82"/>
                  </a:cxn>
                  <a:cxn ang="0">
                    <a:pos x="67" y="49"/>
                  </a:cxn>
                  <a:cxn ang="0">
                    <a:pos x="70" y="0"/>
                  </a:cxn>
                  <a:cxn ang="0">
                    <a:pos x="3" y="33"/>
                  </a:cxn>
                </a:cxnLst>
                <a:rect l="0" t="0" r="r" b="b"/>
                <a:pathLst>
                  <a:path w="70" h="82">
                    <a:moveTo>
                      <a:pt x="3" y="33"/>
                    </a:moveTo>
                    <a:lnTo>
                      <a:pt x="0" y="82"/>
                    </a:lnTo>
                    <a:lnTo>
                      <a:pt x="67" y="49"/>
                    </a:lnTo>
                    <a:lnTo>
                      <a:pt x="70" y="0"/>
                    </a:lnTo>
                    <a:lnTo>
                      <a:pt x="3" y="33"/>
                    </a:lnTo>
                    <a:close/>
                  </a:path>
                </a:pathLst>
              </a:custGeom>
              <a:solidFill>
                <a:srgbClr val="6600CC"/>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11" name="Freeform 255"/>
              <p:cNvSpPr>
                <a:spLocks/>
              </p:cNvSpPr>
              <p:nvPr/>
            </p:nvSpPr>
            <p:spPr bwMode="auto">
              <a:xfrm>
                <a:off x="2759" y="2561"/>
                <a:ext cx="70" cy="82"/>
              </a:xfrm>
              <a:custGeom>
                <a:avLst/>
                <a:gdLst/>
                <a:ahLst/>
                <a:cxnLst>
                  <a:cxn ang="0">
                    <a:pos x="3" y="33"/>
                  </a:cxn>
                  <a:cxn ang="0">
                    <a:pos x="0" y="82"/>
                  </a:cxn>
                  <a:cxn ang="0">
                    <a:pos x="67" y="49"/>
                  </a:cxn>
                  <a:cxn ang="0">
                    <a:pos x="70" y="0"/>
                  </a:cxn>
                  <a:cxn ang="0">
                    <a:pos x="3" y="33"/>
                  </a:cxn>
                </a:cxnLst>
                <a:rect l="0" t="0" r="r" b="b"/>
                <a:pathLst>
                  <a:path w="70" h="82">
                    <a:moveTo>
                      <a:pt x="3" y="33"/>
                    </a:moveTo>
                    <a:lnTo>
                      <a:pt x="0" y="82"/>
                    </a:lnTo>
                    <a:lnTo>
                      <a:pt x="67" y="49"/>
                    </a:lnTo>
                    <a:lnTo>
                      <a:pt x="70" y="0"/>
                    </a:lnTo>
                    <a:lnTo>
                      <a:pt x="3" y="33"/>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10" name="Group 259"/>
            <p:cNvGrpSpPr>
              <a:grpSpLocks/>
            </p:cNvGrpSpPr>
            <p:nvPr/>
          </p:nvGrpSpPr>
          <p:grpSpPr bwMode="auto">
            <a:xfrm>
              <a:off x="2659" y="2608"/>
              <a:ext cx="71" cy="84"/>
              <a:chOff x="2659" y="2608"/>
              <a:chExt cx="71" cy="84"/>
            </a:xfrm>
          </p:grpSpPr>
          <p:sp>
            <p:nvSpPr>
              <p:cNvPr id="70913" name="Freeform 257"/>
              <p:cNvSpPr>
                <a:spLocks/>
              </p:cNvSpPr>
              <p:nvPr/>
            </p:nvSpPr>
            <p:spPr bwMode="auto">
              <a:xfrm>
                <a:off x="2659" y="2608"/>
                <a:ext cx="71" cy="84"/>
              </a:xfrm>
              <a:custGeom>
                <a:avLst/>
                <a:gdLst/>
                <a:ahLst/>
                <a:cxnLst>
                  <a:cxn ang="0">
                    <a:pos x="3" y="34"/>
                  </a:cxn>
                  <a:cxn ang="0">
                    <a:pos x="0" y="84"/>
                  </a:cxn>
                  <a:cxn ang="0">
                    <a:pos x="68" y="50"/>
                  </a:cxn>
                  <a:cxn ang="0">
                    <a:pos x="71" y="0"/>
                  </a:cxn>
                  <a:cxn ang="0">
                    <a:pos x="3" y="34"/>
                  </a:cxn>
                </a:cxnLst>
                <a:rect l="0" t="0" r="r" b="b"/>
                <a:pathLst>
                  <a:path w="71" h="84">
                    <a:moveTo>
                      <a:pt x="3" y="34"/>
                    </a:moveTo>
                    <a:lnTo>
                      <a:pt x="0" y="84"/>
                    </a:lnTo>
                    <a:lnTo>
                      <a:pt x="68" y="50"/>
                    </a:lnTo>
                    <a:lnTo>
                      <a:pt x="71" y="0"/>
                    </a:lnTo>
                    <a:lnTo>
                      <a:pt x="3" y="34"/>
                    </a:lnTo>
                    <a:close/>
                  </a:path>
                </a:pathLst>
              </a:custGeom>
              <a:solidFill>
                <a:srgbClr val="6600CC"/>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14" name="Freeform 258"/>
              <p:cNvSpPr>
                <a:spLocks/>
              </p:cNvSpPr>
              <p:nvPr/>
            </p:nvSpPr>
            <p:spPr bwMode="auto">
              <a:xfrm>
                <a:off x="2659" y="2608"/>
                <a:ext cx="71" cy="84"/>
              </a:xfrm>
              <a:custGeom>
                <a:avLst/>
                <a:gdLst/>
                <a:ahLst/>
                <a:cxnLst>
                  <a:cxn ang="0">
                    <a:pos x="3" y="34"/>
                  </a:cxn>
                  <a:cxn ang="0">
                    <a:pos x="0" y="84"/>
                  </a:cxn>
                  <a:cxn ang="0">
                    <a:pos x="68" y="50"/>
                  </a:cxn>
                  <a:cxn ang="0">
                    <a:pos x="71" y="0"/>
                  </a:cxn>
                  <a:cxn ang="0">
                    <a:pos x="3" y="34"/>
                  </a:cxn>
                </a:cxnLst>
                <a:rect l="0" t="0" r="r" b="b"/>
                <a:pathLst>
                  <a:path w="71" h="84">
                    <a:moveTo>
                      <a:pt x="3" y="34"/>
                    </a:moveTo>
                    <a:lnTo>
                      <a:pt x="0" y="84"/>
                    </a:lnTo>
                    <a:lnTo>
                      <a:pt x="68" y="50"/>
                    </a:lnTo>
                    <a:lnTo>
                      <a:pt x="71"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13" name="Group 262"/>
            <p:cNvGrpSpPr>
              <a:grpSpLocks/>
            </p:cNvGrpSpPr>
            <p:nvPr/>
          </p:nvGrpSpPr>
          <p:grpSpPr bwMode="auto">
            <a:xfrm>
              <a:off x="2465" y="2702"/>
              <a:ext cx="69" cy="84"/>
              <a:chOff x="2465" y="2702"/>
              <a:chExt cx="69" cy="84"/>
            </a:xfrm>
          </p:grpSpPr>
          <p:sp>
            <p:nvSpPr>
              <p:cNvPr id="70916" name="Freeform 260"/>
              <p:cNvSpPr>
                <a:spLocks/>
              </p:cNvSpPr>
              <p:nvPr/>
            </p:nvSpPr>
            <p:spPr bwMode="auto">
              <a:xfrm>
                <a:off x="2465" y="2702"/>
                <a:ext cx="69" cy="84"/>
              </a:xfrm>
              <a:custGeom>
                <a:avLst/>
                <a:gdLst/>
                <a:ahLst/>
                <a:cxnLst>
                  <a:cxn ang="0">
                    <a:pos x="2" y="34"/>
                  </a:cxn>
                  <a:cxn ang="0">
                    <a:pos x="0" y="84"/>
                  </a:cxn>
                  <a:cxn ang="0">
                    <a:pos x="67" y="51"/>
                  </a:cxn>
                  <a:cxn ang="0">
                    <a:pos x="69" y="0"/>
                  </a:cxn>
                  <a:cxn ang="0">
                    <a:pos x="2" y="34"/>
                  </a:cxn>
                </a:cxnLst>
                <a:rect l="0" t="0" r="r" b="b"/>
                <a:pathLst>
                  <a:path w="69" h="84">
                    <a:moveTo>
                      <a:pt x="2" y="34"/>
                    </a:moveTo>
                    <a:lnTo>
                      <a:pt x="0" y="84"/>
                    </a:lnTo>
                    <a:lnTo>
                      <a:pt x="67" y="51"/>
                    </a:lnTo>
                    <a:lnTo>
                      <a:pt x="69" y="0"/>
                    </a:lnTo>
                    <a:lnTo>
                      <a:pt x="2" y="34"/>
                    </a:lnTo>
                    <a:close/>
                  </a:path>
                </a:pathLst>
              </a:custGeom>
              <a:solidFill>
                <a:srgbClr val="6600CC"/>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17" name="Freeform 261"/>
              <p:cNvSpPr>
                <a:spLocks/>
              </p:cNvSpPr>
              <p:nvPr/>
            </p:nvSpPr>
            <p:spPr bwMode="auto">
              <a:xfrm>
                <a:off x="2465" y="2702"/>
                <a:ext cx="69" cy="84"/>
              </a:xfrm>
              <a:custGeom>
                <a:avLst/>
                <a:gdLst/>
                <a:ahLst/>
                <a:cxnLst>
                  <a:cxn ang="0">
                    <a:pos x="2" y="34"/>
                  </a:cxn>
                  <a:cxn ang="0">
                    <a:pos x="0" y="84"/>
                  </a:cxn>
                  <a:cxn ang="0">
                    <a:pos x="67" y="51"/>
                  </a:cxn>
                  <a:cxn ang="0">
                    <a:pos x="69" y="0"/>
                  </a:cxn>
                  <a:cxn ang="0">
                    <a:pos x="2" y="34"/>
                  </a:cxn>
                </a:cxnLst>
                <a:rect l="0" t="0" r="r" b="b"/>
                <a:pathLst>
                  <a:path w="69" h="84">
                    <a:moveTo>
                      <a:pt x="2" y="34"/>
                    </a:moveTo>
                    <a:lnTo>
                      <a:pt x="0" y="84"/>
                    </a:lnTo>
                    <a:lnTo>
                      <a:pt x="67" y="51"/>
                    </a:lnTo>
                    <a:lnTo>
                      <a:pt x="69" y="0"/>
                    </a:lnTo>
                    <a:lnTo>
                      <a:pt x="2"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16" name="Group 265"/>
            <p:cNvGrpSpPr>
              <a:grpSpLocks/>
            </p:cNvGrpSpPr>
            <p:nvPr/>
          </p:nvGrpSpPr>
          <p:grpSpPr bwMode="auto">
            <a:xfrm>
              <a:off x="2503" y="2598"/>
              <a:ext cx="70" cy="82"/>
              <a:chOff x="2503" y="2598"/>
              <a:chExt cx="70" cy="82"/>
            </a:xfrm>
          </p:grpSpPr>
          <p:sp>
            <p:nvSpPr>
              <p:cNvPr id="70919" name="Freeform 263"/>
              <p:cNvSpPr>
                <a:spLocks/>
              </p:cNvSpPr>
              <p:nvPr/>
            </p:nvSpPr>
            <p:spPr bwMode="auto">
              <a:xfrm>
                <a:off x="2503" y="2598"/>
                <a:ext cx="70" cy="82"/>
              </a:xfrm>
              <a:custGeom>
                <a:avLst/>
                <a:gdLst/>
                <a:ahLst/>
                <a:cxnLst>
                  <a:cxn ang="0">
                    <a:pos x="3" y="34"/>
                  </a:cxn>
                  <a:cxn ang="0">
                    <a:pos x="0" y="82"/>
                  </a:cxn>
                  <a:cxn ang="0">
                    <a:pos x="67" y="49"/>
                  </a:cxn>
                  <a:cxn ang="0">
                    <a:pos x="70" y="0"/>
                  </a:cxn>
                  <a:cxn ang="0">
                    <a:pos x="3" y="34"/>
                  </a:cxn>
                </a:cxnLst>
                <a:rect l="0" t="0" r="r" b="b"/>
                <a:pathLst>
                  <a:path w="70" h="82">
                    <a:moveTo>
                      <a:pt x="3" y="34"/>
                    </a:moveTo>
                    <a:lnTo>
                      <a:pt x="0" y="82"/>
                    </a:lnTo>
                    <a:lnTo>
                      <a:pt x="67" y="49"/>
                    </a:lnTo>
                    <a:lnTo>
                      <a:pt x="70" y="0"/>
                    </a:lnTo>
                    <a:lnTo>
                      <a:pt x="3" y="34"/>
                    </a:lnTo>
                    <a:close/>
                  </a:path>
                </a:pathLst>
              </a:custGeom>
              <a:solidFill>
                <a:srgbClr val="6600CC"/>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20" name="Freeform 264"/>
              <p:cNvSpPr>
                <a:spLocks/>
              </p:cNvSpPr>
              <p:nvPr/>
            </p:nvSpPr>
            <p:spPr bwMode="auto">
              <a:xfrm>
                <a:off x="2503" y="2598"/>
                <a:ext cx="70" cy="82"/>
              </a:xfrm>
              <a:custGeom>
                <a:avLst/>
                <a:gdLst/>
                <a:ahLst/>
                <a:cxnLst>
                  <a:cxn ang="0">
                    <a:pos x="3" y="34"/>
                  </a:cxn>
                  <a:cxn ang="0">
                    <a:pos x="0" y="82"/>
                  </a:cxn>
                  <a:cxn ang="0">
                    <a:pos x="67" y="49"/>
                  </a:cxn>
                  <a:cxn ang="0">
                    <a:pos x="70" y="0"/>
                  </a:cxn>
                  <a:cxn ang="0">
                    <a:pos x="3" y="34"/>
                  </a:cxn>
                </a:cxnLst>
                <a:rect l="0" t="0" r="r" b="b"/>
                <a:pathLst>
                  <a:path w="70" h="82">
                    <a:moveTo>
                      <a:pt x="3" y="34"/>
                    </a:moveTo>
                    <a:lnTo>
                      <a:pt x="0" y="82"/>
                    </a:lnTo>
                    <a:lnTo>
                      <a:pt x="67" y="49"/>
                    </a:lnTo>
                    <a:lnTo>
                      <a:pt x="70"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19" name="Group 268"/>
            <p:cNvGrpSpPr>
              <a:grpSpLocks/>
            </p:cNvGrpSpPr>
            <p:nvPr/>
          </p:nvGrpSpPr>
          <p:grpSpPr bwMode="auto">
            <a:xfrm>
              <a:off x="2646" y="2449"/>
              <a:ext cx="70" cy="82"/>
              <a:chOff x="2646" y="2449"/>
              <a:chExt cx="70" cy="82"/>
            </a:xfrm>
          </p:grpSpPr>
          <p:sp>
            <p:nvSpPr>
              <p:cNvPr id="70922" name="Freeform 266"/>
              <p:cNvSpPr>
                <a:spLocks/>
              </p:cNvSpPr>
              <p:nvPr/>
            </p:nvSpPr>
            <p:spPr bwMode="auto">
              <a:xfrm>
                <a:off x="2646" y="2449"/>
                <a:ext cx="70" cy="82"/>
              </a:xfrm>
              <a:custGeom>
                <a:avLst/>
                <a:gdLst/>
                <a:ahLst/>
                <a:cxnLst>
                  <a:cxn ang="0">
                    <a:pos x="3" y="33"/>
                  </a:cxn>
                  <a:cxn ang="0">
                    <a:pos x="0" y="82"/>
                  </a:cxn>
                  <a:cxn ang="0">
                    <a:pos x="67" y="49"/>
                  </a:cxn>
                  <a:cxn ang="0">
                    <a:pos x="70" y="0"/>
                  </a:cxn>
                  <a:cxn ang="0">
                    <a:pos x="3" y="33"/>
                  </a:cxn>
                </a:cxnLst>
                <a:rect l="0" t="0" r="r" b="b"/>
                <a:pathLst>
                  <a:path w="70" h="82">
                    <a:moveTo>
                      <a:pt x="3" y="33"/>
                    </a:moveTo>
                    <a:lnTo>
                      <a:pt x="0" y="82"/>
                    </a:lnTo>
                    <a:lnTo>
                      <a:pt x="67" y="49"/>
                    </a:lnTo>
                    <a:lnTo>
                      <a:pt x="70" y="0"/>
                    </a:lnTo>
                    <a:lnTo>
                      <a:pt x="3" y="33"/>
                    </a:lnTo>
                    <a:close/>
                  </a:path>
                </a:pathLst>
              </a:custGeom>
              <a:solidFill>
                <a:srgbClr val="6600CC"/>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23" name="Freeform 267"/>
              <p:cNvSpPr>
                <a:spLocks/>
              </p:cNvSpPr>
              <p:nvPr/>
            </p:nvSpPr>
            <p:spPr bwMode="auto">
              <a:xfrm>
                <a:off x="2646" y="2449"/>
                <a:ext cx="70" cy="82"/>
              </a:xfrm>
              <a:custGeom>
                <a:avLst/>
                <a:gdLst/>
                <a:ahLst/>
                <a:cxnLst>
                  <a:cxn ang="0">
                    <a:pos x="3" y="33"/>
                  </a:cxn>
                  <a:cxn ang="0">
                    <a:pos x="0" y="82"/>
                  </a:cxn>
                  <a:cxn ang="0">
                    <a:pos x="67" y="49"/>
                  </a:cxn>
                  <a:cxn ang="0">
                    <a:pos x="70" y="0"/>
                  </a:cxn>
                  <a:cxn ang="0">
                    <a:pos x="3" y="33"/>
                  </a:cxn>
                </a:cxnLst>
                <a:rect l="0" t="0" r="r" b="b"/>
                <a:pathLst>
                  <a:path w="70" h="82">
                    <a:moveTo>
                      <a:pt x="3" y="33"/>
                    </a:moveTo>
                    <a:lnTo>
                      <a:pt x="0" y="82"/>
                    </a:lnTo>
                    <a:lnTo>
                      <a:pt x="67" y="49"/>
                    </a:lnTo>
                    <a:lnTo>
                      <a:pt x="70" y="0"/>
                    </a:lnTo>
                    <a:lnTo>
                      <a:pt x="3" y="33"/>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22" name="Group 271"/>
            <p:cNvGrpSpPr>
              <a:grpSpLocks/>
            </p:cNvGrpSpPr>
            <p:nvPr/>
          </p:nvGrpSpPr>
          <p:grpSpPr bwMode="auto">
            <a:xfrm>
              <a:off x="2758" y="2475"/>
              <a:ext cx="72" cy="85"/>
              <a:chOff x="2758" y="2475"/>
              <a:chExt cx="72" cy="85"/>
            </a:xfrm>
          </p:grpSpPr>
          <p:sp>
            <p:nvSpPr>
              <p:cNvPr id="70925" name="Freeform 269"/>
              <p:cNvSpPr>
                <a:spLocks/>
              </p:cNvSpPr>
              <p:nvPr/>
            </p:nvSpPr>
            <p:spPr bwMode="auto">
              <a:xfrm>
                <a:off x="2758" y="2475"/>
                <a:ext cx="72" cy="85"/>
              </a:xfrm>
              <a:custGeom>
                <a:avLst/>
                <a:gdLst/>
                <a:ahLst/>
                <a:cxnLst>
                  <a:cxn ang="0">
                    <a:pos x="3" y="34"/>
                  </a:cxn>
                  <a:cxn ang="0">
                    <a:pos x="0" y="85"/>
                  </a:cxn>
                  <a:cxn ang="0">
                    <a:pos x="69" y="50"/>
                  </a:cxn>
                  <a:cxn ang="0">
                    <a:pos x="72" y="0"/>
                  </a:cxn>
                  <a:cxn ang="0">
                    <a:pos x="3" y="34"/>
                  </a:cxn>
                </a:cxnLst>
                <a:rect l="0" t="0" r="r" b="b"/>
                <a:pathLst>
                  <a:path w="72" h="85">
                    <a:moveTo>
                      <a:pt x="3" y="34"/>
                    </a:moveTo>
                    <a:lnTo>
                      <a:pt x="0" y="85"/>
                    </a:lnTo>
                    <a:lnTo>
                      <a:pt x="69" y="50"/>
                    </a:lnTo>
                    <a:lnTo>
                      <a:pt x="72" y="0"/>
                    </a:lnTo>
                    <a:lnTo>
                      <a:pt x="3" y="34"/>
                    </a:lnTo>
                    <a:close/>
                  </a:path>
                </a:pathLst>
              </a:custGeom>
              <a:solidFill>
                <a:srgbClr val="6600CC"/>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26" name="Freeform 270"/>
              <p:cNvSpPr>
                <a:spLocks/>
              </p:cNvSpPr>
              <p:nvPr/>
            </p:nvSpPr>
            <p:spPr bwMode="auto">
              <a:xfrm>
                <a:off x="2758" y="2475"/>
                <a:ext cx="72" cy="85"/>
              </a:xfrm>
              <a:custGeom>
                <a:avLst/>
                <a:gdLst/>
                <a:ahLst/>
                <a:cxnLst>
                  <a:cxn ang="0">
                    <a:pos x="3" y="34"/>
                  </a:cxn>
                  <a:cxn ang="0">
                    <a:pos x="0" y="85"/>
                  </a:cxn>
                  <a:cxn ang="0">
                    <a:pos x="69" y="50"/>
                  </a:cxn>
                  <a:cxn ang="0">
                    <a:pos x="72" y="0"/>
                  </a:cxn>
                  <a:cxn ang="0">
                    <a:pos x="3" y="34"/>
                  </a:cxn>
                </a:cxnLst>
                <a:rect l="0" t="0" r="r" b="b"/>
                <a:pathLst>
                  <a:path w="72" h="85">
                    <a:moveTo>
                      <a:pt x="3" y="34"/>
                    </a:moveTo>
                    <a:lnTo>
                      <a:pt x="0" y="85"/>
                    </a:lnTo>
                    <a:lnTo>
                      <a:pt x="69" y="50"/>
                    </a:lnTo>
                    <a:lnTo>
                      <a:pt x="72"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25" name="Group 274"/>
            <p:cNvGrpSpPr>
              <a:grpSpLocks/>
            </p:cNvGrpSpPr>
            <p:nvPr/>
          </p:nvGrpSpPr>
          <p:grpSpPr bwMode="auto">
            <a:xfrm>
              <a:off x="2861" y="2511"/>
              <a:ext cx="71" cy="84"/>
              <a:chOff x="2861" y="2511"/>
              <a:chExt cx="71" cy="84"/>
            </a:xfrm>
          </p:grpSpPr>
          <p:sp>
            <p:nvSpPr>
              <p:cNvPr id="70928" name="Freeform 272"/>
              <p:cNvSpPr>
                <a:spLocks/>
              </p:cNvSpPr>
              <p:nvPr/>
            </p:nvSpPr>
            <p:spPr bwMode="auto">
              <a:xfrm>
                <a:off x="2861" y="2511"/>
                <a:ext cx="71" cy="84"/>
              </a:xfrm>
              <a:custGeom>
                <a:avLst/>
                <a:gdLst/>
                <a:ahLst/>
                <a:cxnLst>
                  <a:cxn ang="0">
                    <a:pos x="3" y="34"/>
                  </a:cxn>
                  <a:cxn ang="0">
                    <a:pos x="0" y="84"/>
                  </a:cxn>
                  <a:cxn ang="0">
                    <a:pos x="69" y="50"/>
                  </a:cxn>
                  <a:cxn ang="0">
                    <a:pos x="71" y="0"/>
                  </a:cxn>
                  <a:cxn ang="0">
                    <a:pos x="3" y="34"/>
                  </a:cxn>
                </a:cxnLst>
                <a:rect l="0" t="0" r="r" b="b"/>
                <a:pathLst>
                  <a:path w="71" h="84">
                    <a:moveTo>
                      <a:pt x="3" y="34"/>
                    </a:moveTo>
                    <a:lnTo>
                      <a:pt x="0" y="84"/>
                    </a:lnTo>
                    <a:lnTo>
                      <a:pt x="69" y="50"/>
                    </a:lnTo>
                    <a:lnTo>
                      <a:pt x="71" y="0"/>
                    </a:lnTo>
                    <a:lnTo>
                      <a:pt x="3" y="34"/>
                    </a:lnTo>
                    <a:close/>
                  </a:path>
                </a:pathLst>
              </a:custGeom>
              <a:solidFill>
                <a:srgbClr val="6600CC"/>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29" name="Freeform 273"/>
              <p:cNvSpPr>
                <a:spLocks/>
              </p:cNvSpPr>
              <p:nvPr/>
            </p:nvSpPr>
            <p:spPr bwMode="auto">
              <a:xfrm>
                <a:off x="2861" y="2511"/>
                <a:ext cx="71" cy="84"/>
              </a:xfrm>
              <a:custGeom>
                <a:avLst/>
                <a:gdLst/>
                <a:ahLst/>
                <a:cxnLst>
                  <a:cxn ang="0">
                    <a:pos x="3" y="34"/>
                  </a:cxn>
                  <a:cxn ang="0">
                    <a:pos x="0" y="84"/>
                  </a:cxn>
                  <a:cxn ang="0">
                    <a:pos x="69" y="50"/>
                  </a:cxn>
                  <a:cxn ang="0">
                    <a:pos x="71" y="0"/>
                  </a:cxn>
                  <a:cxn ang="0">
                    <a:pos x="3" y="34"/>
                  </a:cxn>
                </a:cxnLst>
                <a:rect l="0" t="0" r="r" b="b"/>
                <a:pathLst>
                  <a:path w="71" h="84">
                    <a:moveTo>
                      <a:pt x="3" y="34"/>
                    </a:moveTo>
                    <a:lnTo>
                      <a:pt x="0" y="84"/>
                    </a:lnTo>
                    <a:lnTo>
                      <a:pt x="69" y="50"/>
                    </a:lnTo>
                    <a:lnTo>
                      <a:pt x="71"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28" name="Group 277"/>
            <p:cNvGrpSpPr>
              <a:grpSpLocks/>
            </p:cNvGrpSpPr>
            <p:nvPr/>
          </p:nvGrpSpPr>
          <p:grpSpPr bwMode="auto">
            <a:xfrm>
              <a:off x="2924" y="2566"/>
              <a:ext cx="72" cy="83"/>
              <a:chOff x="2924" y="2566"/>
              <a:chExt cx="72" cy="83"/>
            </a:xfrm>
          </p:grpSpPr>
          <p:sp>
            <p:nvSpPr>
              <p:cNvPr id="70931" name="Freeform 275"/>
              <p:cNvSpPr>
                <a:spLocks/>
              </p:cNvSpPr>
              <p:nvPr/>
            </p:nvSpPr>
            <p:spPr bwMode="auto">
              <a:xfrm>
                <a:off x="2924" y="2566"/>
                <a:ext cx="72" cy="83"/>
              </a:xfrm>
              <a:custGeom>
                <a:avLst/>
                <a:gdLst/>
                <a:ahLst/>
                <a:cxnLst>
                  <a:cxn ang="0">
                    <a:pos x="3" y="34"/>
                  </a:cxn>
                  <a:cxn ang="0">
                    <a:pos x="0" y="83"/>
                  </a:cxn>
                  <a:cxn ang="0">
                    <a:pos x="68" y="49"/>
                  </a:cxn>
                  <a:cxn ang="0">
                    <a:pos x="72" y="0"/>
                  </a:cxn>
                  <a:cxn ang="0">
                    <a:pos x="3" y="34"/>
                  </a:cxn>
                </a:cxnLst>
                <a:rect l="0" t="0" r="r" b="b"/>
                <a:pathLst>
                  <a:path w="72" h="83">
                    <a:moveTo>
                      <a:pt x="3" y="34"/>
                    </a:moveTo>
                    <a:lnTo>
                      <a:pt x="0" y="83"/>
                    </a:lnTo>
                    <a:lnTo>
                      <a:pt x="68" y="49"/>
                    </a:lnTo>
                    <a:lnTo>
                      <a:pt x="72" y="0"/>
                    </a:lnTo>
                    <a:lnTo>
                      <a:pt x="3" y="34"/>
                    </a:lnTo>
                    <a:close/>
                  </a:path>
                </a:pathLst>
              </a:custGeom>
              <a:solidFill>
                <a:srgbClr val="6600CC"/>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32" name="Freeform 276"/>
              <p:cNvSpPr>
                <a:spLocks/>
              </p:cNvSpPr>
              <p:nvPr/>
            </p:nvSpPr>
            <p:spPr bwMode="auto">
              <a:xfrm>
                <a:off x="2924" y="2566"/>
                <a:ext cx="72" cy="83"/>
              </a:xfrm>
              <a:custGeom>
                <a:avLst/>
                <a:gdLst/>
                <a:ahLst/>
                <a:cxnLst>
                  <a:cxn ang="0">
                    <a:pos x="3" y="34"/>
                  </a:cxn>
                  <a:cxn ang="0">
                    <a:pos x="0" y="83"/>
                  </a:cxn>
                  <a:cxn ang="0">
                    <a:pos x="68" y="49"/>
                  </a:cxn>
                  <a:cxn ang="0">
                    <a:pos x="72" y="0"/>
                  </a:cxn>
                  <a:cxn ang="0">
                    <a:pos x="3" y="34"/>
                  </a:cxn>
                </a:cxnLst>
                <a:rect l="0" t="0" r="r" b="b"/>
                <a:pathLst>
                  <a:path w="72" h="83">
                    <a:moveTo>
                      <a:pt x="3" y="34"/>
                    </a:moveTo>
                    <a:lnTo>
                      <a:pt x="0" y="83"/>
                    </a:lnTo>
                    <a:lnTo>
                      <a:pt x="68" y="49"/>
                    </a:lnTo>
                    <a:lnTo>
                      <a:pt x="72"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31" name="Group 280"/>
            <p:cNvGrpSpPr>
              <a:grpSpLocks/>
            </p:cNvGrpSpPr>
            <p:nvPr/>
          </p:nvGrpSpPr>
          <p:grpSpPr bwMode="auto">
            <a:xfrm>
              <a:off x="2986" y="2626"/>
              <a:ext cx="69" cy="82"/>
              <a:chOff x="2986" y="2626"/>
              <a:chExt cx="69" cy="82"/>
            </a:xfrm>
          </p:grpSpPr>
          <p:sp>
            <p:nvSpPr>
              <p:cNvPr id="70934" name="Freeform 278"/>
              <p:cNvSpPr>
                <a:spLocks/>
              </p:cNvSpPr>
              <p:nvPr/>
            </p:nvSpPr>
            <p:spPr bwMode="auto">
              <a:xfrm>
                <a:off x="2986" y="2626"/>
                <a:ext cx="69" cy="82"/>
              </a:xfrm>
              <a:custGeom>
                <a:avLst/>
                <a:gdLst/>
                <a:ahLst/>
                <a:cxnLst>
                  <a:cxn ang="0">
                    <a:pos x="2" y="33"/>
                  </a:cxn>
                  <a:cxn ang="0">
                    <a:pos x="0" y="82"/>
                  </a:cxn>
                  <a:cxn ang="0">
                    <a:pos x="66" y="49"/>
                  </a:cxn>
                  <a:cxn ang="0">
                    <a:pos x="69" y="0"/>
                  </a:cxn>
                  <a:cxn ang="0">
                    <a:pos x="2" y="33"/>
                  </a:cxn>
                </a:cxnLst>
                <a:rect l="0" t="0" r="r" b="b"/>
                <a:pathLst>
                  <a:path w="69" h="82">
                    <a:moveTo>
                      <a:pt x="2" y="33"/>
                    </a:moveTo>
                    <a:lnTo>
                      <a:pt x="0" y="82"/>
                    </a:lnTo>
                    <a:lnTo>
                      <a:pt x="66" y="49"/>
                    </a:lnTo>
                    <a:lnTo>
                      <a:pt x="69" y="0"/>
                    </a:lnTo>
                    <a:lnTo>
                      <a:pt x="2" y="33"/>
                    </a:lnTo>
                    <a:close/>
                  </a:path>
                </a:pathLst>
              </a:custGeom>
              <a:solidFill>
                <a:srgbClr val="6600CC"/>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35" name="Freeform 279"/>
              <p:cNvSpPr>
                <a:spLocks/>
              </p:cNvSpPr>
              <p:nvPr/>
            </p:nvSpPr>
            <p:spPr bwMode="auto">
              <a:xfrm>
                <a:off x="2986" y="2626"/>
                <a:ext cx="69" cy="82"/>
              </a:xfrm>
              <a:custGeom>
                <a:avLst/>
                <a:gdLst/>
                <a:ahLst/>
                <a:cxnLst>
                  <a:cxn ang="0">
                    <a:pos x="2" y="33"/>
                  </a:cxn>
                  <a:cxn ang="0">
                    <a:pos x="0" y="82"/>
                  </a:cxn>
                  <a:cxn ang="0">
                    <a:pos x="66" y="49"/>
                  </a:cxn>
                  <a:cxn ang="0">
                    <a:pos x="69" y="0"/>
                  </a:cxn>
                  <a:cxn ang="0">
                    <a:pos x="2" y="33"/>
                  </a:cxn>
                </a:cxnLst>
                <a:rect l="0" t="0" r="r" b="b"/>
                <a:pathLst>
                  <a:path w="69" h="82">
                    <a:moveTo>
                      <a:pt x="2" y="33"/>
                    </a:moveTo>
                    <a:lnTo>
                      <a:pt x="0" y="82"/>
                    </a:lnTo>
                    <a:lnTo>
                      <a:pt x="66" y="49"/>
                    </a:lnTo>
                    <a:lnTo>
                      <a:pt x="69" y="0"/>
                    </a:lnTo>
                    <a:lnTo>
                      <a:pt x="2" y="33"/>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34" name="Group 283"/>
            <p:cNvGrpSpPr>
              <a:grpSpLocks/>
            </p:cNvGrpSpPr>
            <p:nvPr/>
          </p:nvGrpSpPr>
          <p:grpSpPr bwMode="auto">
            <a:xfrm>
              <a:off x="2418" y="2811"/>
              <a:ext cx="69" cy="82"/>
              <a:chOff x="2418" y="2811"/>
              <a:chExt cx="69" cy="82"/>
            </a:xfrm>
          </p:grpSpPr>
          <p:sp>
            <p:nvSpPr>
              <p:cNvPr id="70937" name="Freeform 281"/>
              <p:cNvSpPr>
                <a:spLocks/>
              </p:cNvSpPr>
              <p:nvPr/>
            </p:nvSpPr>
            <p:spPr bwMode="auto">
              <a:xfrm>
                <a:off x="2418" y="2811"/>
                <a:ext cx="69" cy="82"/>
              </a:xfrm>
              <a:custGeom>
                <a:avLst/>
                <a:gdLst/>
                <a:ahLst/>
                <a:cxnLst>
                  <a:cxn ang="0">
                    <a:pos x="2" y="33"/>
                  </a:cxn>
                  <a:cxn ang="0">
                    <a:pos x="0" y="82"/>
                  </a:cxn>
                  <a:cxn ang="0">
                    <a:pos x="67" y="49"/>
                  </a:cxn>
                  <a:cxn ang="0">
                    <a:pos x="69" y="0"/>
                  </a:cxn>
                  <a:cxn ang="0">
                    <a:pos x="2" y="33"/>
                  </a:cxn>
                </a:cxnLst>
                <a:rect l="0" t="0" r="r" b="b"/>
                <a:pathLst>
                  <a:path w="69" h="82">
                    <a:moveTo>
                      <a:pt x="2" y="33"/>
                    </a:moveTo>
                    <a:lnTo>
                      <a:pt x="0" y="82"/>
                    </a:lnTo>
                    <a:lnTo>
                      <a:pt x="67" y="49"/>
                    </a:lnTo>
                    <a:lnTo>
                      <a:pt x="69" y="0"/>
                    </a:lnTo>
                    <a:lnTo>
                      <a:pt x="2" y="33"/>
                    </a:lnTo>
                    <a:close/>
                  </a:path>
                </a:pathLst>
              </a:custGeom>
              <a:solidFill>
                <a:srgbClr val="6600CC"/>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38" name="Freeform 282"/>
              <p:cNvSpPr>
                <a:spLocks/>
              </p:cNvSpPr>
              <p:nvPr/>
            </p:nvSpPr>
            <p:spPr bwMode="auto">
              <a:xfrm>
                <a:off x="2418" y="2811"/>
                <a:ext cx="69" cy="82"/>
              </a:xfrm>
              <a:custGeom>
                <a:avLst/>
                <a:gdLst/>
                <a:ahLst/>
                <a:cxnLst>
                  <a:cxn ang="0">
                    <a:pos x="2" y="33"/>
                  </a:cxn>
                  <a:cxn ang="0">
                    <a:pos x="0" y="82"/>
                  </a:cxn>
                  <a:cxn ang="0">
                    <a:pos x="67" y="49"/>
                  </a:cxn>
                  <a:cxn ang="0">
                    <a:pos x="69" y="0"/>
                  </a:cxn>
                  <a:cxn ang="0">
                    <a:pos x="2" y="33"/>
                  </a:cxn>
                </a:cxnLst>
                <a:rect l="0" t="0" r="r" b="b"/>
                <a:pathLst>
                  <a:path w="69" h="82">
                    <a:moveTo>
                      <a:pt x="2" y="33"/>
                    </a:moveTo>
                    <a:lnTo>
                      <a:pt x="0" y="82"/>
                    </a:lnTo>
                    <a:lnTo>
                      <a:pt x="67" y="49"/>
                    </a:lnTo>
                    <a:lnTo>
                      <a:pt x="69" y="0"/>
                    </a:lnTo>
                    <a:lnTo>
                      <a:pt x="2" y="33"/>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37" name="Group 286"/>
            <p:cNvGrpSpPr>
              <a:grpSpLocks/>
            </p:cNvGrpSpPr>
            <p:nvPr/>
          </p:nvGrpSpPr>
          <p:grpSpPr bwMode="auto">
            <a:xfrm>
              <a:off x="2822" y="2616"/>
              <a:ext cx="69" cy="83"/>
              <a:chOff x="2822" y="2616"/>
              <a:chExt cx="69" cy="83"/>
            </a:xfrm>
          </p:grpSpPr>
          <p:sp>
            <p:nvSpPr>
              <p:cNvPr id="70940" name="Freeform 284"/>
              <p:cNvSpPr>
                <a:spLocks/>
              </p:cNvSpPr>
              <p:nvPr/>
            </p:nvSpPr>
            <p:spPr bwMode="auto">
              <a:xfrm>
                <a:off x="2822" y="2616"/>
                <a:ext cx="69" cy="83"/>
              </a:xfrm>
              <a:custGeom>
                <a:avLst/>
                <a:gdLst/>
                <a:ahLst/>
                <a:cxnLst>
                  <a:cxn ang="0">
                    <a:pos x="2" y="33"/>
                  </a:cxn>
                  <a:cxn ang="0">
                    <a:pos x="0" y="83"/>
                  </a:cxn>
                  <a:cxn ang="0">
                    <a:pos x="67" y="50"/>
                  </a:cxn>
                  <a:cxn ang="0">
                    <a:pos x="69" y="0"/>
                  </a:cxn>
                  <a:cxn ang="0">
                    <a:pos x="2" y="33"/>
                  </a:cxn>
                </a:cxnLst>
                <a:rect l="0" t="0" r="r" b="b"/>
                <a:pathLst>
                  <a:path w="69" h="83">
                    <a:moveTo>
                      <a:pt x="2" y="33"/>
                    </a:moveTo>
                    <a:lnTo>
                      <a:pt x="0" y="83"/>
                    </a:lnTo>
                    <a:lnTo>
                      <a:pt x="67" y="50"/>
                    </a:lnTo>
                    <a:lnTo>
                      <a:pt x="69" y="0"/>
                    </a:lnTo>
                    <a:lnTo>
                      <a:pt x="2" y="33"/>
                    </a:lnTo>
                    <a:close/>
                  </a:path>
                </a:pathLst>
              </a:custGeom>
              <a:solidFill>
                <a:srgbClr val="6600CC"/>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41" name="Freeform 285"/>
              <p:cNvSpPr>
                <a:spLocks/>
              </p:cNvSpPr>
              <p:nvPr/>
            </p:nvSpPr>
            <p:spPr bwMode="auto">
              <a:xfrm>
                <a:off x="2822" y="2616"/>
                <a:ext cx="69" cy="83"/>
              </a:xfrm>
              <a:custGeom>
                <a:avLst/>
                <a:gdLst/>
                <a:ahLst/>
                <a:cxnLst>
                  <a:cxn ang="0">
                    <a:pos x="2" y="33"/>
                  </a:cxn>
                  <a:cxn ang="0">
                    <a:pos x="0" y="83"/>
                  </a:cxn>
                  <a:cxn ang="0">
                    <a:pos x="67" y="50"/>
                  </a:cxn>
                  <a:cxn ang="0">
                    <a:pos x="69" y="0"/>
                  </a:cxn>
                  <a:cxn ang="0">
                    <a:pos x="2" y="33"/>
                  </a:cxn>
                </a:cxnLst>
                <a:rect l="0" t="0" r="r" b="b"/>
                <a:pathLst>
                  <a:path w="69" h="83">
                    <a:moveTo>
                      <a:pt x="2" y="33"/>
                    </a:moveTo>
                    <a:lnTo>
                      <a:pt x="0" y="83"/>
                    </a:lnTo>
                    <a:lnTo>
                      <a:pt x="67" y="50"/>
                    </a:lnTo>
                    <a:lnTo>
                      <a:pt x="69" y="0"/>
                    </a:lnTo>
                    <a:lnTo>
                      <a:pt x="2" y="33"/>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40" name="Group 289"/>
            <p:cNvGrpSpPr>
              <a:grpSpLocks/>
            </p:cNvGrpSpPr>
            <p:nvPr/>
          </p:nvGrpSpPr>
          <p:grpSpPr bwMode="auto">
            <a:xfrm>
              <a:off x="2880" y="2675"/>
              <a:ext cx="71" cy="84"/>
              <a:chOff x="2880" y="2675"/>
              <a:chExt cx="71" cy="84"/>
            </a:xfrm>
          </p:grpSpPr>
          <p:sp>
            <p:nvSpPr>
              <p:cNvPr id="70943" name="Freeform 287"/>
              <p:cNvSpPr>
                <a:spLocks/>
              </p:cNvSpPr>
              <p:nvPr/>
            </p:nvSpPr>
            <p:spPr bwMode="auto">
              <a:xfrm>
                <a:off x="2880" y="2675"/>
                <a:ext cx="71" cy="84"/>
              </a:xfrm>
              <a:custGeom>
                <a:avLst/>
                <a:gdLst/>
                <a:ahLst/>
                <a:cxnLst>
                  <a:cxn ang="0">
                    <a:pos x="3" y="34"/>
                  </a:cxn>
                  <a:cxn ang="0">
                    <a:pos x="0" y="84"/>
                  </a:cxn>
                  <a:cxn ang="0">
                    <a:pos x="69" y="50"/>
                  </a:cxn>
                  <a:cxn ang="0">
                    <a:pos x="71" y="0"/>
                  </a:cxn>
                  <a:cxn ang="0">
                    <a:pos x="3" y="34"/>
                  </a:cxn>
                </a:cxnLst>
                <a:rect l="0" t="0" r="r" b="b"/>
                <a:pathLst>
                  <a:path w="71" h="84">
                    <a:moveTo>
                      <a:pt x="3" y="34"/>
                    </a:moveTo>
                    <a:lnTo>
                      <a:pt x="0" y="84"/>
                    </a:lnTo>
                    <a:lnTo>
                      <a:pt x="69" y="50"/>
                    </a:lnTo>
                    <a:lnTo>
                      <a:pt x="71" y="0"/>
                    </a:lnTo>
                    <a:lnTo>
                      <a:pt x="3" y="34"/>
                    </a:lnTo>
                    <a:close/>
                  </a:path>
                </a:pathLst>
              </a:custGeom>
              <a:solidFill>
                <a:srgbClr val="6600CC"/>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44" name="Freeform 288"/>
              <p:cNvSpPr>
                <a:spLocks/>
              </p:cNvSpPr>
              <p:nvPr/>
            </p:nvSpPr>
            <p:spPr bwMode="auto">
              <a:xfrm>
                <a:off x="2880" y="2675"/>
                <a:ext cx="71" cy="84"/>
              </a:xfrm>
              <a:custGeom>
                <a:avLst/>
                <a:gdLst/>
                <a:ahLst/>
                <a:cxnLst>
                  <a:cxn ang="0">
                    <a:pos x="3" y="34"/>
                  </a:cxn>
                  <a:cxn ang="0">
                    <a:pos x="0" y="84"/>
                  </a:cxn>
                  <a:cxn ang="0">
                    <a:pos x="69" y="50"/>
                  </a:cxn>
                  <a:cxn ang="0">
                    <a:pos x="71" y="0"/>
                  </a:cxn>
                  <a:cxn ang="0">
                    <a:pos x="3" y="34"/>
                  </a:cxn>
                </a:cxnLst>
                <a:rect l="0" t="0" r="r" b="b"/>
                <a:pathLst>
                  <a:path w="71" h="84">
                    <a:moveTo>
                      <a:pt x="3" y="34"/>
                    </a:moveTo>
                    <a:lnTo>
                      <a:pt x="0" y="84"/>
                    </a:lnTo>
                    <a:lnTo>
                      <a:pt x="69" y="50"/>
                    </a:lnTo>
                    <a:lnTo>
                      <a:pt x="71"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sp>
          <p:nvSpPr>
            <p:cNvPr id="70946" name="Line 290"/>
            <p:cNvSpPr>
              <a:spLocks noChangeShapeType="1"/>
            </p:cNvSpPr>
            <p:nvPr/>
          </p:nvSpPr>
          <p:spPr bwMode="auto">
            <a:xfrm flipH="1" flipV="1">
              <a:off x="2890" y="2512"/>
              <a:ext cx="3"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nvGrpSpPr>
            <p:cNvPr id="41144" name="Group 293"/>
            <p:cNvGrpSpPr>
              <a:grpSpLocks/>
            </p:cNvGrpSpPr>
            <p:nvPr/>
          </p:nvGrpSpPr>
          <p:grpSpPr bwMode="auto">
            <a:xfrm>
              <a:off x="2561" y="2656"/>
              <a:ext cx="70" cy="82"/>
              <a:chOff x="2561" y="2656"/>
              <a:chExt cx="70" cy="82"/>
            </a:xfrm>
          </p:grpSpPr>
          <p:sp>
            <p:nvSpPr>
              <p:cNvPr id="70947" name="Freeform 291"/>
              <p:cNvSpPr>
                <a:spLocks/>
              </p:cNvSpPr>
              <p:nvPr/>
            </p:nvSpPr>
            <p:spPr bwMode="auto">
              <a:xfrm>
                <a:off x="2561" y="2656"/>
                <a:ext cx="70" cy="82"/>
              </a:xfrm>
              <a:custGeom>
                <a:avLst/>
                <a:gdLst/>
                <a:ahLst/>
                <a:cxnLst>
                  <a:cxn ang="0">
                    <a:pos x="3" y="33"/>
                  </a:cxn>
                  <a:cxn ang="0">
                    <a:pos x="0" y="82"/>
                  </a:cxn>
                  <a:cxn ang="0">
                    <a:pos x="67" y="49"/>
                  </a:cxn>
                  <a:cxn ang="0">
                    <a:pos x="70" y="0"/>
                  </a:cxn>
                  <a:cxn ang="0">
                    <a:pos x="3" y="33"/>
                  </a:cxn>
                </a:cxnLst>
                <a:rect l="0" t="0" r="r" b="b"/>
                <a:pathLst>
                  <a:path w="70" h="82">
                    <a:moveTo>
                      <a:pt x="3" y="33"/>
                    </a:moveTo>
                    <a:lnTo>
                      <a:pt x="0" y="82"/>
                    </a:lnTo>
                    <a:lnTo>
                      <a:pt x="67" y="49"/>
                    </a:lnTo>
                    <a:lnTo>
                      <a:pt x="70" y="0"/>
                    </a:lnTo>
                    <a:lnTo>
                      <a:pt x="3" y="33"/>
                    </a:lnTo>
                    <a:close/>
                  </a:path>
                </a:pathLst>
              </a:custGeom>
              <a:solidFill>
                <a:srgbClr val="6600CC"/>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48" name="Freeform 292"/>
              <p:cNvSpPr>
                <a:spLocks/>
              </p:cNvSpPr>
              <p:nvPr/>
            </p:nvSpPr>
            <p:spPr bwMode="auto">
              <a:xfrm>
                <a:off x="2561" y="2656"/>
                <a:ext cx="70" cy="82"/>
              </a:xfrm>
              <a:custGeom>
                <a:avLst/>
                <a:gdLst/>
                <a:ahLst/>
                <a:cxnLst>
                  <a:cxn ang="0">
                    <a:pos x="3" y="33"/>
                  </a:cxn>
                  <a:cxn ang="0">
                    <a:pos x="0" y="82"/>
                  </a:cxn>
                  <a:cxn ang="0">
                    <a:pos x="67" y="49"/>
                  </a:cxn>
                  <a:cxn ang="0">
                    <a:pos x="70" y="0"/>
                  </a:cxn>
                  <a:cxn ang="0">
                    <a:pos x="3" y="33"/>
                  </a:cxn>
                </a:cxnLst>
                <a:rect l="0" t="0" r="r" b="b"/>
                <a:pathLst>
                  <a:path w="70" h="82">
                    <a:moveTo>
                      <a:pt x="3" y="33"/>
                    </a:moveTo>
                    <a:lnTo>
                      <a:pt x="0" y="82"/>
                    </a:lnTo>
                    <a:lnTo>
                      <a:pt x="67" y="49"/>
                    </a:lnTo>
                    <a:lnTo>
                      <a:pt x="70" y="0"/>
                    </a:lnTo>
                    <a:lnTo>
                      <a:pt x="3" y="33"/>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grpSp>
        <p:nvGrpSpPr>
          <p:cNvPr id="41147" name="Group 297"/>
          <p:cNvGrpSpPr>
            <a:grpSpLocks/>
          </p:cNvGrpSpPr>
          <p:nvPr/>
        </p:nvGrpSpPr>
        <p:grpSpPr bwMode="auto">
          <a:xfrm>
            <a:off x="4576763" y="2260600"/>
            <a:ext cx="1154112" cy="1435100"/>
            <a:chOff x="3225" y="2153"/>
            <a:chExt cx="727" cy="904"/>
          </a:xfrm>
        </p:grpSpPr>
        <p:sp>
          <p:nvSpPr>
            <p:cNvPr id="70951" name="Freeform 295"/>
            <p:cNvSpPr>
              <a:spLocks/>
            </p:cNvSpPr>
            <p:nvPr/>
          </p:nvSpPr>
          <p:spPr bwMode="auto">
            <a:xfrm>
              <a:off x="3225" y="2153"/>
              <a:ext cx="727" cy="904"/>
            </a:xfrm>
            <a:custGeom>
              <a:avLst/>
              <a:gdLst/>
              <a:ahLst/>
              <a:cxnLst>
                <a:cxn ang="0">
                  <a:pos x="13" y="355"/>
                </a:cxn>
                <a:cxn ang="0">
                  <a:pos x="0" y="904"/>
                </a:cxn>
                <a:cxn ang="0">
                  <a:pos x="714" y="549"/>
                </a:cxn>
                <a:cxn ang="0">
                  <a:pos x="727" y="0"/>
                </a:cxn>
                <a:cxn ang="0">
                  <a:pos x="13" y="355"/>
                </a:cxn>
              </a:cxnLst>
              <a:rect l="0" t="0" r="r" b="b"/>
              <a:pathLst>
                <a:path w="727" h="904">
                  <a:moveTo>
                    <a:pt x="13" y="355"/>
                  </a:moveTo>
                  <a:lnTo>
                    <a:pt x="0" y="904"/>
                  </a:lnTo>
                  <a:lnTo>
                    <a:pt x="714" y="549"/>
                  </a:lnTo>
                  <a:lnTo>
                    <a:pt x="727" y="0"/>
                  </a:lnTo>
                  <a:lnTo>
                    <a:pt x="13" y="355"/>
                  </a:lnTo>
                  <a:close/>
                </a:path>
              </a:pathLst>
            </a:custGeom>
            <a:solidFill>
              <a:srgbClr val="6666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52" name="Freeform 296"/>
            <p:cNvSpPr>
              <a:spLocks/>
            </p:cNvSpPr>
            <p:nvPr/>
          </p:nvSpPr>
          <p:spPr bwMode="auto">
            <a:xfrm>
              <a:off x="3225" y="2153"/>
              <a:ext cx="727" cy="904"/>
            </a:xfrm>
            <a:custGeom>
              <a:avLst/>
              <a:gdLst/>
              <a:ahLst/>
              <a:cxnLst>
                <a:cxn ang="0">
                  <a:pos x="13" y="355"/>
                </a:cxn>
                <a:cxn ang="0">
                  <a:pos x="0" y="904"/>
                </a:cxn>
                <a:cxn ang="0">
                  <a:pos x="714" y="549"/>
                </a:cxn>
                <a:cxn ang="0">
                  <a:pos x="727" y="0"/>
                </a:cxn>
                <a:cxn ang="0">
                  <a:pos x="13" y="355"/>
                </a:cxn>
              </a:cxnLst>
              <a:rect l="0" t="0" r="r" b="b"/>
              <a:pathLst>
                <a:path w="727" h="904">
                  <a:moveTo>
                    <a:pt x="13" y="355"/>
                  </a:moveTo>
                  <a:lnTo>
                    <a:pt x="0" y="904"/>
                  </a:lnTo>
                  <a:lnTo>
                    <a:pt x="714" y="549"/>
                  </a:lnTo>
                  <a:lnTo>
                    <a:pt x="727" y="0"/>
                  </a:lnTo>
                  <a:lnTo>
                    <a:pt x="13" y="355"/>
                  </a:lnTo>
                  <a:close/>
                </a:path>
              </a:pathLst>
            </a:custGeom>
            <a:noFill/>
            <a:ln w="22225"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50" name="Group 386"/>
          <p:cNvGrpSpPr>
            <a:grpSpLocks/>
          </p:cNvGrpSpPr>
          <p:nvPr/>
        </p:nvGrpSpPr>
        <p:grpSpPr bwMode="auto">
          <a:xfrm>
            <a:off x="4659313" y="2643188"/>
            <a:ext cx="1014412" cy="792162"/>
            <a:chOff x="3277" y="2394"/>
            <a:chExt cx="639" cy="499"/>
          </a:xfrm>
        </p:grpSpPr>
        <p:sp>
          <p:nvSpPr>
            <p:cNvPr id="70954" name="Line 298"/>
            <p:cNvSpPr>
              <a:spLocks noChangeShapeType="1"/>
            </p:cNvSpPr>
            <p:nvPr/>
          </p:nvSpPr>
          <p:spPr bwMode="auto">
            <a:xfrm flipV="1">
              <a:off x="3545" y="2482"/>
              <a:ext cx="98" cy="48"/>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55" name="Line 299"/>
            <p:cNvSpPr>
              <a:spLocks noChangeShapeType="1"/>
            </p:cNvSpPr>
            <p:nvPr/>
          </p:nvSpPr>
          <p:spPr bwMode="auto">
            <a:xfrm flipH="1" flipV="1">
              <a:off x="3541" y="2510"/>
              <a:ext cx="1"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56" name="Line 300"/>
            <p:cNvSpPr>
              <a:spLocks noChangeShapeType="1"/>
            </p:cNvSpPr>
            <p:nvPr/>
          </p:nvSpPr>
          <p:spPr bwMode="auto">
            <a:xfrm flipV="1">
              <a:off x="3644" y="2481"/>
              <a:ext cx="0"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57" name="Line 301"/>
            <p:cNvSpPr>
              <a:spLocks noChangeShapeType="1"/>
            </p:cNvSpPr>
            <p:nvPr/>
          </p:nvSpPr>
          <p:spPr bwMode="auto">
            <a:xfrm flipV="1">
              <a:off x="3436" y="2454"/>
              <a:ext cx="98" cy="4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58" name="Line 302"/>
            <p:cNvSpPr>
              <a:spLocks noChangeShapeType="1"/>
            </p:cNvSpPr>
            <p:nvPr/>
          </p:nvSpPr>
          <p:spPr bwMode="auto">
            <a:xfrm flipH="1" flipV="1">
              <a:off x="3435" y="2501"/>
              <a:ext cx="1"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59" name="Line 303"/>
            <p:cNvSpPr>
              <a:spLocks noChangeShapeType="1"/>
            </p:cNvSpPr>
            <p:nvPr/>
          </p:nvSpPr>
          <p:spPr bwMode="auto">
            <a:xfrm flipH="1" flipV="1">
              <a:off x="3492" y="2456"/>
              <a:ext cx="1"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60" name="Line 304"/>
            <p:cNvSpPr>
              <a:spLocks noChangeShapeType="1"/>
            </p:cNvSpPr>
            <p:nvPr/>
          </p:nvSpPr>
          <p:spPr bwMode="auto">
            <a:xfrm flipH="1" flipV="1">
              <a:off x="3536" y="2451"/>
              <a:ext cx="2"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nvGrpSpPr>
            <p:cNvPr id="41158" name="Group 308"/>
            <p:cNvGrpSpPr>
              <a:grpSpLocks/>
            </p:cNvGrpSpPr>
            <p:nvPr/>
          </p:nvGrpSpPr>
          <p:grpSpPr bwMode="auto">
            <a:xfrm>
              <a:off x="3553" y="2513"/>
              <a:ext cx="199" cy="114"/>
              <a:chOff x="3553" y="2513"/>
              <a:chExt cx="199" cy="114"/>
            </a:xfrm>
          </p:grpSpPr>
          <p:sp>
            <p:nvSpPr>
              <p:cNvPr id="70961" name="Line 305"/>
              <p:cNvSpPr>
                <a:spLocks noChangeShapeType="1"/>
              </p:cNvSpPr>
              <p:nvPr/>
            </p:nvSpPr>
            <p:spPr bwMode="auto">
              <a:xfrm flipV="1">
                <a:off x="3554" y="2513"/>
                <a:ext cx="198" cy="96"/>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62" name="Line 306"/>
              <p:cNvSpPr>
                <a:spLocks noChangeShapeType="1"/>
              </p:cNvSpPr>
              <p:nvPr/>
            </p:nvSpPr>
            <p:spPr bwMode="auto">
              <a:xfrm flipH="1" flipV="1">
                <a:off x="3553" y="2608"/>
                <a:ext cx="3"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63" name="Line 307"/>
              <p:cNvSpPr>
                <a:spLocks noChangeShapeType="1"/>
              </p:cNvSpPr>
              <p:nvPr/>
            </p:nvSpPr>
            <p:spPr bwMode="auto">
              <a:xfrm flipH="1" flipV="1">
                <a:off x="3653" y="2536"/>
                <a:ext cx="2" cy="42"/>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62" name="Group 313"/>
            <p:cNvGrpSpPr>
              <a:grpSpLocks/>
            </p:cNvGrpSpPr>
            <p:nvPr/>
          </p:nvGrpSpPr>
          <p:grpSpPr bwMode="auto">
            <a:xfrm>
              <a:off x="3351" y="2656"/>
              <a:ext cx="100" cy="68"/>
              <a:chOff x="3351" y="2656"/>
              <a:chExt cx="100" cy="68"/>
            </a:xfrm>
          </p:grpSpPr>
          <p:sp>
            <p:nvSpPr>
              <p:cNvPr id="70965" name="Line 309"/>
              <p:cNvSpPr>
                <a:spLocks noChangeShapeType="1"/>
              </p:cNvSpPr>
              <p:nvPr/>
            </p:nvSpPr>
            <p:spPr bwMode="auto">
              <a:xfrm flipV="1">
                <a:off x="3352" y="2658"/>
                <a:ext cx="98" cy="4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66" name="Line 310"/>
              <p:cNvSpPr>
                <a:spLocks noChangeShapeType="1"/>
              </p:cNvSpPr>
              <p:nvPr/>
            </p:nvSpPr>
            <p:spPr bwMode="auto">
              <a:xfrm flipH="1" flipV="1">
                <a:off x="3351" y="2707"/>
                <a:ext cx="1"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67" name="Line 311"/>
              <p:cNvSpPr>
                <a:spLocks noChangeShapeType="1"/>
              </p:cNvSpPr>
              <p:nvPr/>
            </p:nvSpPr>
            <p:spPr bwMode="auto">
              <a:xfrm flipH="1" flipV="1">
                <a:off x="3406" y="2658"/>
                <a:ext cx="1"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68" name="Line 312"/>
              <p:cNvSpPr>
                <a:spLocks noChangeShapeType="1"/>
              </p:cNvSpPr>
              <p:nvPr/>
            </p:nvSpPr>
            <p:spPr bwMode="auto">
              <a:xfrm flipH="1" flipV="1">
                <a:off x="3450" y="2656"/>
                <a:ext cx="1"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67" name="Group 318"/>
            <p:cNvGrpSpPr>
              <a:grpSpLocks/>
            </p:cNvGrpSpPr>
            <p:nvPr/>
          </p:nvGrpSpPr>
          <p:grpSpPr bwMode="auto">
            <a:xfrm>
              <a:off x="3769" y="2627"/>
              <a:ext cx="105" cy="67"/>
              <a:chOff x="3769" y="2627"/>
              <a:chExt cx="105" cy="67"/>
            </a:xfrm>
          </p:grpSpPr>
          <p:sp>
            <p:nvSpPr>
              <p:cNvPr id="70970" name="Line 314"/>
              <p:cNvSpPr>
                <a:spLocks noChangeShapeType="1"/>
              </p:cNvSpPr>
              <p:nvPr/>
            </p:nvSpPr>
            <p:spPr bwMode="auto">
              <a:xfrm flipV="1">
                <a:off x="3770" y="2628"/>
                <a:ext cx="100" cy="4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71" name="Line 315"/>
              <p:cNvSpPr>
                <a:spLocks noChangeShapeType="1"/>
              </p:cNvSpPr>
              <p:nvPr/>
            </p:nvSpPr>
            <p:spPr bwMode="auto">
              <a:xfrm flipH="1" flipV="1">
                <a:off x="3769" y="2677"/>
                <a:ext cx="3"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72" name="Line 316"/>
              <p:cNvSpPr>
                <a:spLocks noChangeShapeType="1"/>
              </p:cNvSpPr>
              <p:nvPr/>
            </p:nvSpPr>
            <p:spPr bwMode="auto">
              <a:xfrm flipH="1" flipV="1">
                <a:off x="3826" y="2631"/>
                <a:ext cx="1"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73" name="Line 317"/>
              <p:cNvSpPr>
                <a:spLocks noChangeShapeType="1"/>
              </p:cNvSpPr>
              <p:nvPr/>
            </p:nvSpPr>
            <p:spPr bwMode="auto">
              <a:xfrm flipH="1" flipV="1">
                <a:off x="3872" y="2627"/>
                <a:ext cx="2" cy="18"/>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72" name="Group 323"/>
            <p:cNvGrpSpPr>
              <a:grpSpLocks/>
            </p:cNvGrpSpPr>
            <p:nvPr/>
          </p:nvGrpSpPr>
          <p:grpSpPr bwMode="auto">
            <a:xfrm>
              <a:off x="3711" y="2570"/>
              <a:ext cx="101" cy="67"/>
              <a:chOff x="3711" y="2570"/>
              <a:chExt cx="101" cy="67"/>
            </a:xfrm>
          </p:grpSpPr>
          <p:sp>
            <p:nvSpPr>
              <p:cNvPr id="70975" name="Line 319"/>
              <p:cNvSpPr>
                <a:spLocks noChangeShapeType="1"/>
              </p:cNvSpPr>
              <p:nvPr/>
            </p:nvSpPr>
            <p:spPr bwMode="auto">
              <a:xfrm flipV="1">
                <a:off x="3712" y="2571"/>
                <a:ext cx="98" cy="46"/>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76" name="Line 320"/>
              <p:cNvSpPr>
                <a:spLocks noChangeShapeType="1"/>
              </p:cNvSpPr>
              <p:nvPr/>
            </p:nvSpPr>
            <p:spPr bwMode="auto">
              <a:xfrm flipH="1" flipV="1">
                <a:off x="3711" y="2617"/>
                <a:ext cx="1"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77" name="Line 321"/>
              <p:cNvSpPr>
                <a:spLocks noChangeShapeType="1"/>
              </p:cNvSpPr>
              <p:nvPr/>
            </p:nvSpPr>
            <p:spPr bwMode="auto">
              <a:xfrm flipH="1" flipV="1">
                <a:off x="3767" y="2572"/>
                <a:ext cx="1"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78" name="Line 322"/>
              <p:cNvSpPr>
                <a:spLocks noChangeShapeType="1"/>
              </p:cNvSpPr>
              <p:nvPr/>
            </p:nvSpPr>
            <p:spPr bwMode="auto">
              <a:xfrm flipH="1" flipV="1">
                <a:off x="3811" y="2570"/>
                <a:ext cx="1"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77" name="Group 328"/>
            <p:cNvGrpSpPr>
              <a:grpSpLocks/>
            </p:cNvGrpSpPr>
            <p:nvPr/>
          </p:nvGrpSpPr>
          <p:grpSpPr bwMode="auto">
            <a:xfrm>
              <a:off x="3395" y="2551"/>
              <a:ext cx="103" cy="69"/>
              <a:chOff x="3395" y="2551"/>
              <a:chExt cx="103" cy="69"/>
            </a:xfrm>
          </p:grpSpPr>
          <p:sp>
            <p:nvSpPr>
              <p:cNvPr id="70980" name="Line 324"/>
              <p:cNvSpPr>
                <a:spLocks noChangeShapeType="1"/>
              </p:cNvSpPr>
              <p:nvPr/>
            </p:nvSpPr>
            <p:spPr bwMode="auto">
              <a:xfrm flipV="1">
                <a:off x="3396" y="2553"/>
                <a:ext cx="98" cy="48"/>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81" name="Line 325"/>
              <p:cNvSpPr>
                <a:spLocks noChangeShapeType="1"/>
              </p:cNvSpPr>
              <p:nvPr/>
            </p:nvSpPr>
            <p:spPr bwMode="auto">
              <a:xfrm flipH="1" flipV="1">
                <a:off x="3395" y="2601"/>
                <a:ext cx="1"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82" name="Line 326"/>
              <p:cNvSpPr>
                <a:spLocks noChangeShapeType="1"/>
              </p:cNvSpPr>
              <p:nvPr/>
            </p:nvSpPr>
            <p:spPr bwMode="auto">
              <a:xfrm flipH="1" flipV="1">
                <a:off x="3450" y="2555"/>
                <a:ext cx="1" cy="18"/>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83" name="Line 327"/>
              <p:cNvSpPr>
                <a:spLocks noChangeShapeType="1"/>
              </p:cNvSpPr>
              <p:nvPr/>
            </p:nvSpPr>
            <p:spPr bwMode="auto">
              <a:xfrm flipH="1" flipV="1">
                <a:off x="3497" y="2551"/>
                <a:ext cx="1"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82" name="Group 333"/>
            <p:cNvGrpSpPr>
              <a:grpSpLocks/>
            </p:cNvGrpSpPr>
            <p:nvPr/>
          </p:nvGrpSpPr>
          <p:grpSpPr bwMode="auto">
            <a:xfrm>
              <a:off x="3302" y="2765"/>
              <a:ext cx="103" cy="67"/>
              <a:chOff x="3302" y="2765"/>
              <a:chExt cx="103" cy="67"/>
            </a:xfrm>
          </p:grpSpPr>
          <p:sp>
            <p:nvSpPr>
              <p:cNvPr id="70985" name="Line 329"/>
              <p:cNvSpPr>
                <a:spLocks noChangeShapeType="1"/>
              </p:cNvSpPr>
              <p:nvPr/>
            </p:nvSpPr>
            <p:spPr bwMode="auto">
              <a:xfrm flipV="1">
                <a:off x="3302" y="2765"/>
                <a:ext cx="99" cy="5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86" name="Line 330"/>
              <p:cNvSpPr>
                <a:spLocks noChangeShapeType="1"/>
              </p:cNvSpPr>
              <p:nvPr/>
            </p:nvSpPr>
            <p:spPr bwMode="auto">
              <a:xfrm flipH="1" flipV="1">
                <a:off x="3303" y="2815"/>
                <a:ext cx="2"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87" name="Line 331"/>
              <p:cNvSpPr>
                <a:spLocks noChangeShapeType="1"/>
              </p:cNvSpPr>
              <p:nvPr/>
            </p:nvSpPr>
            <p:spPr bwMode="auto">
              <a:xfrm flipH="1" flipV="1">
                <a:off x="3359" y="2769"/>
                <a:ext cx="2"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88" name="Line 332"/>
              <p:cNvSpPr>
                <a:spLocks noChangeShapeType="1"/>
              </p:cNvSpPr>
              <p:nvPr/>
            </p:nvSpPr>
            <p:spPr bwMode="auto">
              <a:xfrm flipH="1" flipV="1">
                <a:off x="3404" y="2765"/>
                <a:ext cx="1"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87" name="Group 336"/>
            <p:cNvGrpSpPr>
              <a:grpSpLocks/>
            </p:cNvGrpSpPr>
            <p:nvPr/>
          </p:nvGrpSpPr>
          <p:grpSpPr bwMode="auto">
            <a:xfrm>
              <a:off x="3459" y="2394"/>
              <a:ext cx="69" cy="83"/>
              <a:chOff x="3459" y="2394"/>
              <a:chExt cx="69" cy="83"/>
            </a:xfrm>
          </p:grpSpPr>
          <p:sp>
            <p:nvSpPr>
              <p:cNvPr id="70990" name="Freeform 334"/>
              <p:cNvSpPr>
                <a:spLocks/>
              </p:cNvSpPr>
              <p:nvPr/>
            </p:nvSpPr>
            <p:spPr bwMode="auto">
              <a:xfrm>
                <a:off x="3459" y="2394"/>
                <a:ext cx="69" cy="83"/>
              </a:xfrm>
              <a:custGeom>
                <a:avLst/>
                <a:gdLst/>
                <a:ahLst/>
                <a:cxnLst>
                  <a:cxn ang="0">
                    <a:pos x="2" y="33"/>
                  </a:cxn>
                  <a:cxn ang="0">
                    <a:pos x="0" y="83"/>
                  </a:cxn>
                  <a:cxn ang="0">
                    <a:pos x="67" y="50"/>
                  </a:cxn>
                  <a:cxn ang="0">
                    <a:pos x="69" y="0"/>
                  </a:cxn>
                  <a:cxn ang="0">
                    <a:pos x="2" y="33"/>
                  </a:cxn>
                </a:cxnLst>
                <a:rect l="0" t="0" r="r" b="b"/>
                <a:pathLst>
                  <a:path w="69" h="83">
                    <a:moveTo>
                      <a:pt x="2" y="33"/>
                    </a:moveTo>
                    <a:lnTo>
                      <a:pt x="0" y="83"/>
                    </a:lnTo>
                    <a:lnTo>
                      <a:pt x="67" y="50"/>
                    </a:lnTo>
                    <a:lnTo>
                      <a:pt x="69" y="0"/>
                    </a:lnTo>
                    <a:lnTo>
                      <a:pt x="2" y="33"/>
                    </a:lnTo>
                    <a:close/>
                  </a:path>
                </a:pathLst>
              </a:custGeom>
              <a:solidFill>
                <a:srgbClr val="6666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91" name="Freeform 335"/>
              <p:cNvSpPr>
                <a:spLocks/>
              </p:cNvSpPr>
              <p:nvPr/>
            </p:nvSpPr>
            <p:spPr bwMode="auto">
              <a:xfrm>
                <a:off x="3459" y="2394"/>
                <a:ext cx="69" cy="83"/>
              </a:xfrm>
              <a:custGeom>
                <a:avLst/>
                <a:gdLst/>
                <a:ahLst/>
                <a:cxnLst>
                  <a:cxn ang="0">
                    <a:pos x="2" y="33"/>
                  </a:cxn>
                  <a:cxn ang="0">
                    <a:pos x="0" y="83"/>
                  </a:cxn>
                  <a:cxn ang="0">
                    <a:pos x="67" y="50"/>
                  </a:cxn>
                  <a:cxn ang="0">
                    <a:pos x="69" y="0"/>
                  </a:cxn>
                  <a:cxn ang="0">
                    <a:pos x="2" y="33"/>
                  </a:cxn>
                </a:cxnLst>
                <a:rect l="0" t="0" r="r" b="b"/>
                <a:pathLst>
                  <a:path w="69" h="83">
                    <a:moveTo>
                      <a:pt x="2" y="33"/>
                    </a:moveTo>
                    <a:lnTo>
                      <a:pt x="0" y="83"/>
                    </a:lnTo>
                    <a:lnTo>
                      <a:pt x="67" y="50"/>
                    </a:lnTo>
                    <a:lnTo>
                      <a:pt x="69" y="0"/>
                    </a:lnTo>
                    <a:lnTo>
                      <a:pt x="2" y="33"/>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90" name="Group 339"/>
            <p:cNvGrpSpPr>
              <a:grpSpLocks/>
            </p:cNvGrpSpPr>
            <p:nvPr/>
          </p:nvGrpSpPr>
          <p:grpSpPr bwMode="auto">
            <a:xfrm>
              <a:off x="3465" y="2550"/>
              <a:ext cx="72" cy="83"/>
              <a:chOff x="3465" y="2550"/>
              <a:chExt cx="72" cy="83"/>
            </a:xfrm>
          </p:grpSpPr>
          <p:sp>
            <p:nvSpPr>
              <p:cNvPr id="70993" name="Freeform 337"/>
              <p:cNvSpPr>
                <a:spLocks/>
              </p:cNvSpPr>
              <p:nvPr/>
            </p:nvSpPr>
            <p:spPr bwMode="auto">
              <a:xfrm>
                <a:off x="3465" y="2550"/>
                <a:ext cx="72" cy="83"/>
              </a:xfrm>
              <a:custGeom>
                <a:avLst/>
                <a:gdLst/>
                <a:ahLst/>
                <a:cxnLst>
                  <a:cxn ang="0">
                    <a:pos x="3" y="34"/>
                  </a:cxn>
                  <a:cxn ang="0">
                    <a:pos x="0" y="83"/>
                  </a:cxn>
                  <a:cxn ang="0">
                    <a:pos x="68" y="49"/>
                  </a:cxn>
                  <a:cxn ang="0">
                    <a:pos x="72" y="0"/>
                  </a:cxn>
                  <a:cxn ang="0">
                    <a:pos x="3" y="34"/>
                  </a:cxn>
                </a:cxnLst>
                <a:rect l="0" t="0" r="r" b="b"/>
                <a:pathLst>
                  <a:path w="72" h="83">
                    <a:moveTo>
                      <a:pt x="3" y="34"/>
                    </a:moveTo>
                    <a:lnTo>
                      <a:pt x="0" y="83"/>
                    </a:lnTo>
                    <a:lnTo>
                      <a:pt x="68" y="49"/>
                    </a:lnTo>
                    <a:lnTo>
                      <a:pt x="72" y="0"/>
                    </a:lnTo>
                    <a:lnTo>
                      <a:pt x="3" y="34"/>
                    </a:lnTo>
                    <a:close/>
                  </a:path>
                </a:pathLst>
              </a:custGeom>
              <a:solidFill>
                <a:srgbClr val="6666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94" name="Freeform 338"/>
              <p:cNvSpPr>
                <a:spLocks/>
              </p:cNvSpPr>
              <p:nvPr/>
            </p:nvSpPr>
            <p:spPr bwMode="auto">
              <a:xfrm>
                <a:off x="3465" y="2550"/>
                <a:ext cx="72" cy="83"/>
              </a:xfrm>
              <a:custGeom>
                <a:avLst/>
                <a:gdLst/>
                <a:ahLst/>
                <a:cxnLst>
                  <a:cxn ang="0">
                    <a:pos x="3" y="34"/>
                  </a:cxn>
                  <a:cxn ang="0">
                    <a:pos x="0" y="83"/>
                  </a:cxn>
                  <a:cxn ang="0">
                    <a:pos x="68" y="49"/>
                  </a:cxn>
                  <a:cxn ang="0">
                    <a:pos x="72" y="0"/>
                  </a:cxn>
                  <a:cxn ang="0">
                    <a:pos x="3" y="34"/>
                  </a:cxn>
                </a:cxnLst>
                <a:rect l="0" t="0" r="r" b="b"/>
                <a:pathLst>
                  <a:path w="72" h="83">
                    <a:moveTo>
                      <a:pt x="3" y="34"/>
                    </a:moveTo>
                    <a:lnTo>
                      <a:pt x="0" y="83"/>
                    </a:lnTo>
                    <a:lnTo>
                      <a:pt x="68" y="49"/>
                    </a:lnTo>
                    <a:lnTo>
                      <a:pt x="72"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93" name="Group 342"/>
            <p:cNvGrpSpPr>
              <a:grpSpLocks/>
            </p:cNvGrpSpPr>
            <p:nvPr/>
          </p:nvGrpSpPr>
          <p:grpSpPr bwMode="auto">
            <a:xfrm>
              <a:off x="3380" y="2761"/>
              <a:ext cx="69" cy="84"/>
              <a:chOff x="3380" y="2761"/>
              <a:chExt cx="69" cy="84"/>
            </a:xfrm>
          </p:grpSpPr>
          <p:sp>
            <p:nvSpPr>
              <p:cNvPr id="70996" name="Freeform 340"/>
              <p:cNvSpPr>
                <a:spLocks/>
              </p:cNvSpPr>
              <p:nvPr/>
            </p:nvSpPr>
            <p:spPr bwMode="auto">
              <a:xfrm>
                <a:off x="3380" y="2761"/>
                <a:ext cx="69" cy="84"/>
              </a:xfrm>
              <a:custGeom>
                <a:avLst/>
                <a:gdLst/>
                <a:ahLst/>
                <a:cxnLst>
                  <a:cxn ang="0">
                    <a:pos x="2" y="34"/>
                  </a:cxn>
                  <a:cxn ang="0">
                    <a:pos x="0" y="84"/>
                  </a:cxn>
                  <a:cxn ang="0">
                    <a:pos x="67" y="51"/>
                  </a:cxn>
                  <a:cxn ang="0">
                    <a:pos x="69" y="0"/>
                  </a:cxn>
                  <a:cxn ang="0">
                    <a:pos x="2" y="34"/>
                  </a:cxn>
                </a:cxnLst>
                <a:rect l="0" t="0" r="r" b="b"/>
                <a:pathLst>
                  <a:path w="69" h="84">
                    <a:moveTo>
                      <a:pt x="2" y="34"/>
                    </a:moveTo>
                    <a:lnTo>
                      <a:pt x="0" y="84"/>
                    </a:lnTo>
                    <a:lnTo>
                      <a:pt x="67" y="51"/>
                    </a:lnTo>
                    <a:lnTo>
                      <a:pt x="69" y="0"/>
                    </a:lnTo>
                    <a:lnTo>
                      <a:pt x="2" y="34"/>
                    </a:lnTo>
                    <a:close/>
                  </a:path>
                </a:pathLst>
              </a:custGeom>
              <a:solidFill>
                <a:srgbClr val="6666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0997" name="Freeform 341"/>
              <p:cNvSpPr>
                <a:spLocks/>
              </p:cNvSpPr>
              <p:nvPr/>
            </p:nvSpPr>
            <p:spPr bwMode="auto">
              <a:xfrm>
                <a:off x="3380" y="2761"/>
                <a:ext cx="69" cy="84"/>
              </a:xfrm>
              <a:custGeom>
                <a:avLst/>
                <a:gdLst/>
                <a:ahLst/>
                <a:cxnLst>
                  <a:cxn ang="0">
                    <a:pos x="2" y="34"/>
                  </a:cxn>
                  <a:cxn ang="0">
                    <a:pos x="0" y="84"/>
                  </a:cxn>
                  <a:cxn ang="0">
                    <a:pos x="67" y="51"/>
                  </a:cxn>
                  <a:cxn ang="0">
                    <a:pos x="69" y="0"/>
                  </a:cxn>
                  <a:cxn ang="0">
                    <a:pos x="2" y="34"/>
                  </a:cxn>
                </a:cxnLst>
                <a:rect l="0" t="0" r="r" b="b"/>
                <a:pathLst>
                  <a:path w="69" h="84">
                    <a:moveTo>
                      <a:pt x="2" y="34"/>
                    </a:moveTo>
                    <a:lnTo>
                      <a:pt x="0" y="84"/>
                    </a:lnTo>
                    <a:lnTo>
                      <a:pt x="67" y="51"/>
                    </a:lnTo>
                    <a:lnTo>
                      <a:pt x="69" y="0"/>
                    </a:lnTo>
                    <a:lnTo>
                      <a:pt x="2"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96" name="Group 345"/>
            <p:cNvGrpSpPr>
              <a:grpSpLocks/>
            </p:cNvGrpSpPr>
            <p:nvPr/>
          </p:nvGrpSpPr>
          <p:grpSpPr bwMode="auto">
            <a:xfrm>
              <a:off x="3405" y="2496"/>
              <a:ext cx="73" cy="82"/>
              <a:chOff x="3405" y="2496"/>
              <a:chExt cx="73" cy="82"/>
            </a:xfrm>
          </p:grpSpPr>
          <p:sp>
            <p:nvSpPr>
              <p:cNvPr id="70999" name="Freeform 343"/>
              <p:cNvSpPr>
                <a:spLocks/>
              </p:cNvSpPr>
              <p:nvPr/>
            </p:nvSpPr>
            <p:spPr bwMode="auto">
              <a:xfrm>
                <a:off x="3405" y="2496"/>
                <a:ext cx="73" cy="82"/>
              </a:xfrm>
              <a:custGeom>
                <a:avLst/>
                <a:gdLst/>
                <a:ahLst/>
                <a:cxnLst>
                  <a:cxn ang="0">
                    <a:pos x="4" y="35"/>
                  </a:cxn>
                  <a:cxn ang="0">
                    <a:pos x="0" y="82"/>
                  </a:cxn>
                  <a:cxn ang="0">
                    <a:pos x="69" y="48"/>
                  </a:cxn>
                  <a:cxn ang="0">
                    <a:pos x="73" y="0"/>
                  </a:cxn>
                  <a:cxn ang="0">
                    <a:pos x="4" y="35"/>
                  </a:cxn>
                </a:cxnLst>
                <a:rect l="0" t="0" r="r" b="b"/>
                <a:pathLst>
                  <a:path w="73" h="82">
                    <a:moveTo>
                      <a:pt x="4" y="35"/>
                    </a:moveTo>
                    <a:lnTo>
                      <a:pt x="0" y="82"/>
                    </a:lnTo>
                    <a:lnTo>
                      <a:pt x="69" y="48"/>
                    </a:lnTo>
                    <a:lnTo>
                      <a:pt x="73" y="0"/>
                    </a:lnTo>
                    <a:lnTo>
                      <a:pt x="4" y="35"/>
                    </a:lnTo>
                    <a:close/>
                  </a:path>
                </a:pathLst>
              </a:custGeom>
              <a:solidFill>
                <a:srgbClr val="6666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00" name="Freeform 344"/>
              <p:cNvSpPr>
                <a:spLocks/>
              </p:cNvSpPr>
              <p:nvPr/>
            </p:nvSpPr>
            <p:spPr bwMode="auto">
              <a:xfrm>
                <a:off x="3405" y="2496"/>
                <a:ext cx="73" cy="82"/>
              </a:xfrm>
              <a:custGeom>
                <a:avLst/>
                <a:gdLst/>
                <a:ahLst/>
                <a:cxnLst>
                  <a:cxn ang="0">
                    <a:pos x="4" y="35"/>
                  </a:cxn>
                  <a:cxn ang="0">
                    <a:pos x="0" y="82"/>
                  </a:cxn>
                  <a:cxn ang="0">
                    <a:pos x="69" y="48"/>
                  </a:cxn>
                  <a:cxn ang="0">
                    <a:pos x="73" y="0"/>
                  </a:cxn>
                  <a:cxn ang="0">
                    <a:pos x="4" y="35"/>
                  </a:cxn>
                </a:cxnLst>
                <a:rect l="0" t="0" r="r" b="b"/>
                <a:pathLst>
                  <a:path w="73" h="82">
                    <a:moveTo>
                      <a:pt x="4" y="35"/>
                    </a:moveTo>
                    <a:lnTo>
                      <a:pt x="0" y="82"/>
                    </a:lnTo>
                    <a:lnTo>
                      <a:pt x="69" y="48"/>
                    </a:lnTo>
                    <a:lnTo>
                      <a:pt x="73" y="0"/>
                    </a:lnTo>
                    <a:lnTo>
                      <a:pt x="4" y="35"/>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199" name="Group 348"/>
            <p:cNvGrpSpPr>
              <a:grpSpLocks/>
            </p:cNvGrpSpPr>
            <p:nvPr/>
          </p:nvGrpSpPr>
          <p:grpSpPr bwMode="auto">
            <a:xfrm>
              <a:off x="3620" y="2562"/>
              <a:ext cx="69" cy="81"/>
              <a:chOff x="3620" y="2562"/>
              <a:chExt cx="69" cy="81"/>
            </a:xfrm>
          </p:grpSpPr>
          <p:sp>
            <p:nvSpPr>
              <p:cNvPr id="71002" name="Freeform 346"/>
              <p:cNvSpPr>
                <a:spLocks/>
              </p:cNvSpPr>
              <p:nvPr/>
            </p:nvSpPr>
            <p:spPr bwMode="auto">
              <a:xfrm>
                <a:off x="3620" y="2562"/>
                <a:ext cx="69" cy="81"/>
              </a:xfrm>
              <a:custGeom>
                <a:avLst/>
                <a:gdLst/>
                <a:ahLst/>
                <a:cxnLst>
                  <a:cxn ang="0">
                    <a:pos x="3" y="32"/>
                  </a:cxn>
                  <a:cxn ang="0">
                    <a:pos x="0" y="81"/>
                  </a:cxn>
                  <a:cxn ang="0">
                    <a:pos x="66" y="48"/>
                  </a:cxn>
                  <a:cxn ang="0">
                    <a:pos x="69" y="0"/>
                  </a:cxn>
                  <a:cxn ang="0">
                    <a:pos x="3" y="32"/>
                  </a:cxn>
                </a:cxnLst>
                <a:rect l="0" t="0" r="r" b="b"/>
                <a:pathLst>
                  <a:path w="69" h="81">
                    <a:moveTo>
                      <a:pt x="3" y="32"/>
                    </a:moveTo>
                    <a:lnTo>
                      <a:pt x="0" y="81"/>
                    </a:lnTo>
                    <a:lnTo>
                      <a:pt x="66" y="48"/>
                    </a:lnTo>
                    <a:lnTo>
                      <a:pt x="69" y="0"/>
                    </a:lnTo>
                    <a:lnTo>
                      <a:pt x="3" y="32"/>
                    </a:lnTo>
                    <a:close/>
                  </a:path>
                </a:pathLst>
              </a:custGeom>
              <a:solidFill>
                <a:srgbClr val="6666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03" name="Freeform 347"/>
              <p:cNvSpPr>
                <a:spLocks/>
              </p:cNvSpPr>
              <p:nvPr/>
            </p:nvSpPr>
            <p:spPr bwMode="auto">
              <a:xfrm>
                <a:off x="3620" y="2562"/>
                <a:ext cx="69" cy="81"/>
              </a:xfrm>
              <a:custGeom>
                <a:avLst/>
                <a:gdLst/>
                <a:ahLst/>
                <a:cxnLst>
                  <a:cxn ang="0">
                    <a:pos x="3" y="32"/>
                  </a:cxn>
                  <a:cxn ang="0">
                    <a:pos x="0" y="81"/>
                  </a:cxn>
                  <a:cxn ang="0">
                    <a:pos x="66" y="48"/>
                  </a:cxn>
                  <a:cxn ang="0">
                    <a:pos x="69" y="0"/>
                  </a:cxn>
                  <a:cxn ang="0">
                    <a:pos x="3" y="32"/>
                  </a:cxn>
                </a:cxnLst>
                <a:rect l="0" t="0" r="r" b="b"/>
                <a:pathLst>
                  <a:path w="69" h="81">
                    <a:moveTo>
                      <a:pt x="3" y="32"/>
                    </a:moveTo>
                    <a:lnTo>
                      <a:pt x="0" y="81"/>
                    </a:lnTo>
                    <a:lnTo>
                      <a:pt x="66" y="48"/>
                    </a:lnTo>
                    <a:lnTo>
                      <a:pt x="69" y="0"/>
                    </a:lnTo>
                    <a:lnTo>
                      <a:pt x="3" y="32"/>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02" name="Group 351"/>
            <p:cNvGrpSpPr>
              <a:grpSpLocks/>
            </p:cNvGrpSpPr>
            <p:nvPr/>
          </p:nvGrpSpPr>
          <p:grpSpPr bwMode="auto">
            <a:xfrm>
              <a:off x="3519" y="2608"/>
              <a:ext cx="71" cy="84"/>
              <a:chOff x="3519" y="2608"/>
              <a:chExt cx="71" cy="84"/>
            </a:xfrm>
          </p:grpSpPr>
          <p:sp>
            <p:nvSpPr>
              <p:cNvPr id="71005" name="Freeform 349"/>
              <p:cNvSpPr>
                <a:spLocks/>
              </p:cNvSpPr>
              <p:nvPr/>
            </p:nvSpPr>
            <p:spPr bwMode="auto">
              <a:xfrm>
                <a:off x="3519" y="2608"/>
                <a:ext cx="71" cy="84"/>
              </a:xfrm>
              <a:custGeom>
                <a:avLst/>
                <a:gdLst/>
                <a:ahLst/>
                <a:cxnLst>
                  <a:cxn ang="0">
                    <a:pos x="3" y="34"/>
                  </a:cxn>
                  <a:cxn ang="0">
                    <a:pos x="0" y="84"/>
                  </a:cxn>
                  <a:cxn ang="0">
                    <a:pos x="69" y="50"/>
                  </a:cxn>
                  <a:cxn ang="0">
                    <a:pos x="71" y="0"/>
                  </a:cxn>
                  <a:cxn ang="0">
                    <a:pos x="3" y="34"/>
                  </a:cxn>
                </a:cxnLst>
                <a:rect l="0" t="0" r="r" b="b"/>
                <a:pathLst>
                  <a:path w="71" h="84">
                    <a:moveTo>
                      <a:pt x="3" y="34"/>
                    </a:moveTo>
                    <a:lnTo>
                      <a:pt x="0" y="84"/>
                    </a:lnTo>
                    <a:lnTo>
                      <a:pt x="69" y="50"/>
                    </a:lnTo>
                    <a:lnTo>
                      <a:pt x="71" y="0"/>
                    </a:lnTo>
                    <a:lnTo>
                      <a:pt x="3" y="34"/>
                    </a:lnTo>
                    <a:close/>
                  </a:path>
                </a:pathLst>
              </a:custGeom>
              <a:solidFill>
                <a:srgbClr val="6666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06" name="Freeform 350"/>
              <p:cNvSpPr>
                <a:spLocks/>
              </p:cNvSpPr>
              <p:nvPr/>
            </p:nvSpPr>
            <p:spPr bwMode="auto">
              <a:xfrm>
                <a:off x="3519" y="2608"/>
                <a:ext cx="71" cy="84"/>
              </a:xfrm>
              <a:custGeom>
                <a:avLst/>
                <a:gdLst/>
                <a:ahLst/>
                <a:cxnLst>
                  <a:cxn ang="0">
                    <a:pos x="3" y="34"/>
                  </a:cxn>
                  <a:cxn ang="0">
                    <a:pos x="0" y="84"/>
                  </a:cxn>
                  <a:cxn ang="0">
                    <a:pos x="69" y="50"/>
                  </a:cxn>
                  <a:cxn ang="0">
                    <a:pos x="71" y="0"/>
                  </a:cxn>
                  <a:cxn ang="0">
                    <a:pos x="3" y="34"/>
                  </a:cxn>
                </a:cxnLst>
                <a:rect l="0" t="0" r="r" b="b"/>
                <a:pathLst>
                  <a:path w="71" h="84">
                    <a:moveTo>
                      <a:pt x="3" y="34"/>
                    </a:moveTo>
                    <a:lnTo>
                      <a:pt x="0" y="84"/>
                    </a:lnTo>
                    <a:lnTo>
                      <a:pt x="69" y="50"/>
                    </a:lnTo>
                    <a:lnTo>
                      <a:pt x="71"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05" name="Group 354"/>
            <p:cNvGrpSpPr>
              <a:grpSpLocks/>
            </p:cNvGrpSpPr>
            <p:nvPr/>
          </p:nvGrpSpPr>
          <p:grpSpPr bwMode="auto">
            <a:xfrm>
              <a:off x="3324" y="2702"/>
              <a:ext cx="70" cy="84"/>
              <a:chOff x="3324" y="2702"/>
              <a:chExt cx="70" cy="84"/>
            </a:xfrm>
          </p:grpSpPr>
          <p:sp>
            <p:nvSpPr>
              <p:cNvPr id="71008" name="Freeform 352"/>
              <p:cNvSpPr>
                <a:spLocks/>
              </p:cNvSpPr>
              <p:nvPr/>
            </p:nvSpPr>
            <p:spPr bwMode="auto">
              <a:xfrm>
                <a:off x="3324" y="2702"/>
                <a:ext cx="70" cy="84"/>
              </a:xfrm>
              <a:custGeom>
                <a:avLst/>
                <a:gdLst/>
                <a:ahLst/>
                <a:cxnLst>
                  <a:cxn ang="0">
                    <a:pos x="2" y="34"/>
                  </a:cxn>
                  <a:cxn ang="0">
                    <a:pos x="0" y="84"/>
                  </a:cxn>
                  <a:cxn ang="0">
                    <a:pos x="68" y="51"/>
                  </a:cxn>
                  <a:cxn ang="0">
                    <a:pos x="70" y="0"/>
                  </a:cxn>
                  <a:cxn ang="0">
                    <a:pos x="2" y="34"/>
                  </a:cxn>
                </a:cxnLst>
                <a:rect l="0" t="0" r="r" b="b"/>
                <a:pathLst>
                  <a:path w="70" h="84">
                    <a:moveTo>
                      <a:pt x="2" y="34"/>
                    </a:moveTo>
                    <a:lnTo>
                      <a:pt x="0" y="84"/>
                    </a:lnTo>
                    <a:lnTo>
                      <a:pt x="68" y="51"/>
                    </a:lnTo>
                    <a:lnTo>
                      <a:pt x="70" y="0"/>
                    </a:lnTo>
                    <a:lnTo>
                      <a:pt x="2" y="34"/>
                    </a:lnTo>
                    <a:close/>
                  </a:path>
                </a:pathLst>
              </a:custGeom>
              <a:solidFill>
                <a:srgbClr val="6666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09" name="Freeform 353"/>
              <p:cNvSpPr>
                <a:spLocks/>
              </p:cNvSpPr>
              <p:nvPr/>
            </p:nvSpPr>
            <p:spPr bwMode="auto">
              <a:xfrm>
                <a:off x="3324" y="2702"/>
                <a:ext cx="70" cy="84"/>
              </a:xfrm>
              <a:custGeom>
                <a:avLst/>
                <a:gdLst/>
                <a:ahLst/>
                <a:cxnLst>
                  <a:cxn ang="0">
                    <a:pos x="2" y="34"/>
                  </a:cxn>
                  <a:cxn ang="0">
                    <a:pos x="0" y="84"/>
                  </a:cxn>
                  <a:cxn ang="0">
                    <a:pos x="68" y="51"/>
                  </a:cxn>
                  <a:cxn ang="0">
                    <a:pos x="70" y="0"/>
                  </a:cxn>
                  <a:cxn ang="0">
                    <a:pos x="2" y="34"/>
                  </a:cxn>
                </a:cxnLst>
                <a:rect l="0" t="0" r="r" b="b"/>
                <a:pathLst>
                  <a:path w="70" h="84">
                    <a:moveTo>
                      <a:pt x="2" y="34"/>
                    </a:moveTo>
                    <a:lnTo>
                      <a:pt x="0" y="84"/>
                    </a:lnTo>
                    <a:lnTo>
                      <a:pt x="68" y="51"/>
                    </a:lnTo>
                    <a:lnTo>
                      <a:pt x="70" y="0"/>
                    </a:lnTo>
                    <a:lnTo>
                      <a:pt x="2"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08" name="Group 357"/>
            <p:cNvGrpSpPr>
              <a:grpSpLocks/>
            </p:cNvGrpSpPr>
            <p:nvPr/>
          </p:nvGrpSpPr>
          <p:grpSpPr bwMode="auto">
            <a:xfrm>
              <a:off x="3363" y="2598"/>
              <a:ext cx="71" cy="82"/>
              <a:chOff x="3363" y="2598"/>
              <a:chExt cx="71" cy="82"/>
            </a:xfrm>
          </p:grpSpPr>
          <p:sp>
            <p:nvSpPr>
              <p:cNvPr id="71011" name="Freeform 355"/>
              <p:cNvSpPr>
                <a:spLocks/>
              </p:cNvSpPr>
              <p:nvPr/>
            </p:nvSpPr>
            <p:spPr bwMode="auto">
              <a:xfrm>
                <a:off x="3363" y="2598"/>
                <a:ext cx="71" cy="82"/>
              </a:xfrm>
              <a:custGeom>
                <a:avLst/>
                <a:gdLst/>
                <a:ahLst/>
                <a:cxnLst>
                  <a:cxn ang="0">
                    <a:pos x="3" y="34"/>
                  </a:cxn>
                  <a:cxn ang="0">
                    <a:pos x="0" y="82"/>
                  </a:cxn>
                  <a:cxn ang="0">
                    <a:pos x="68" y="49"/>
                  </a:cxn>
                  <a:cxn ang="0">
                    <a:pos x="71" y="0"/>
                  </a:cxn>
                  <a:cxn ang="0">
                    <a:pos x="3" y="34"/>
                  </a:cxn>
                </a:cxnLst>
                <a:rect l="0" t="0" r="r" b="b"/>
                <a:pathLst>
                  <a:path w="71" h="82">
                    <a:moveTo>
                      <a:pt x="3" y="34"/>
                    </a:moveTo>
                    <a:lnTo>
                      <a:pt x="0" y="82"/>
                    </a:lnTo>
                    <a:lnTo>
                      <a:pt x="68" y="49"/>
                    </a:lnTo>
                    <a:lnTo>
                      <a:pt x="71" y="0"/>
                    </a:lnTo>
                    <a:lnTo>
                      <a:pt x="3" y="34"/>
                    </a:lnTo>
                    <a:close/>
                  </a:path>
                </a:pathLst>
              </a:custGeom>
              <a:solidFill>
                <a:srgbClr val="6666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12" name="Freeform 356"/>
              <p:cNvSpPr>
                <a:spLocks/>
              </p:cNvSpPr>
              <p:nvPr/>
            </p:nvSpPr>
            <p:spPr bwMode="auto">
              <a:xfrm>
                <a:off x="3363" y="2598"/>
                <a:ext cx="71" cy="82"/>
              </a:xfrm>
              <a:custGeom>
                <a:avLst/>
                <a:gdLst/>
                <a:ahLst/>
                <a:cxnLst>
                  <a:cxn ang="0">
                    <a:pos x="3" y="34"/>
                  </a:cxn>
                  <a:cxn ang="0">
                    <a:pos x="0" y="82"/>
                  </a:cxn>
                  <a:cxn ang="0">
                    <a:pos x="68" y="49"/>
                  </a:cxn>
                  <a:cxn ang="0">
                    <a:pos x="71" y="0"/>
                  </a:cxn>
                  <a:cxn ang="0">
                    <a:pos x="3" y="34"/>
                  </a:cxn>
                </a:cxnLst>
                <a:rect l="0" t="0" r="r" b="b"/>
                <a:pathLst>
                  <a:path w="71" h="82">
                    <a:moveTo>
                      <a:pt x="3" y="34"/>
                    </a:moveTo>
                    <a:lnTo>
                      <a:pt x="0" y="82"/>
                    </a:lnTo>
                    <a:lnTo>
                      <a:pt x="68" y="49"/>
                    </a:lnTo>
                    <a:lnTo>
                      <a:pt x="71"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11" name="Group 360"/>
            <p:cNvGrpSpPr>
              <a:grpSpLocks/>
            </p:cNvGrpSpPr>
            <p:nvPr/>
          </p:nvGrpSpPr>
          <p:grpSpPr bwMode="auto">
            <a:xfrm>
              <a:off x="3508" y="2449"/>
              <a:ext cx="68" cy="81"/>
              <a:chOff x="3508" y="2449"/>
              <a:chExt cx="68" cy="81"/>
            </a:xfrm>
          </p:grpSpPr>
          <p:sp>
            <p:nvSpPr>
              <p:cNvPr id="71014" name="Freeform 358"/>
              <p:cNvSpPr>
                <a:spLocks/>
              </p:cNvSpPr>
              <p:nvPr/>
            </p:nvSpPr>
            <p:spPr bwMode="auto">
              <a:xfrm>
                <a:off x="3508" y="2449"/>
                <a:ext cx="68" cy="81"/>
              </a:xfrm>
              <a:custGeom>
                <a:avLst/>
                <a:gdLst/>
                <a:ahLst/>
                <a:cxnLst>
                  <a:cxn ang="0">
                    <a:pos x="2" y="33"/>
                  </a:cxn>
                  <a:cxn ang="0">
                    <a:pos x="0" y="81"/>
                  </a:cxn>
                  <a:cxn ang="0">
                    <a:pos x="65" y="49"/>
                  </a:cxn>
                  <a:cxn ang="0">
                    <a:pos x="68" y="0"/>
                  </a:cxn>
                  <a:cxn ang="0">
                    <a:pos x="2" y="33"/>
                  </a:cxn>
                </a:cxnLst>
                <a:rect l="0" t="0" r="r" b="b"/>
                <a:pathLst>
                  <a:path w="68" h="81">
                    <a:moveTo>
                      <a:pt x="2" y="33"/>
                    </a:moveTo>
                    <a:lnTo>
                      <a:pt x="0" y="81"/>
                    </a:lnTo>
                    <a:lnTo>
                      <a:pt x="65" y="49"/>
                    </a:lnTo>
                    <a:lnTo>
                      <a:pt x="68" y="0"/>
                    </a:lnTo>
                    <a:lnTo>
                      <a:pt x="2" y="33"/>
                    </a:lnTo>
                    <a:close/>
                  </a:path>
                </a:pathLst>
              </a:custGeom>
              <a:solidFill>
                <a:srgbClr val="6666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15" name="Freeform 359"/>
              <p:cNvSpPr>
                <a:spLocks/>
              </p:cNvSpPr>
              <p:nvPr/>
            </p:nvSpPr>
            <p:spPr bwMode="auto">
              <a:xfrm>
                <a:off x="3508" y="2449"/>
                <a:ext cx="68" cy="81"/>
              </a:xfrm>
              <a:custGeom>
                <a:avLst/>
                <a:gdLst/>
                <a:ahLst/>
                <a:cxnLst>
                  <a:cxn ang="0">
                    <a:pos x="2" y="33"/>
                  </a:cxn>
                  <a:cxn ang="0">
                    <a:pos x="0" y="81"/>
                  </a:cxn>
                  <a:cxn ang="0">
                    <a:pos x="65" y="49"/>
                  </a:cxn>
                  <a:cxn ang="0">
                    <a:pos x="68" y="0"/>
                  </a:cxn>
                  <a:cxn ang="0">
                    <a:pos x="2" y="33"/>
                  </a:cxn>
                </a:cxnLst>
                <a:rect l="0" t="0" r="r" b="b"/>
                <a:pathLst>
                  <a:path w="68" h="81">
                    <a:moveTo>
                      <a:pt x="2" y="33"/>
                    </a:moveTo>
                    <a:lnTo>
                      <a:pt x="0" y="81"/>
                    </a:lnTo>
                    <a:lnTo>
                      <a:pt x="65" y="49"/>
                    </a:lnTo>
                    <a:lnTo>
                      <a:pt x="68" y="0"/>
                    </a:lnTo>
                    <a:lnTo>
                      <a:pt x="2" y="33"/>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14" name="Group 363"/>
            <p:cNvGrpSpPr>
              <a:grpSpLocks/>
            </p:cNvGrpSpPr>
            <p:nvPr/>
          </p:nvGrpSpPr>
          <p:grpSpPr bwMode="auto">
            <a:xfrm>
              <a:off x="3620" y="2475"/>
              <a:ext cx="70" cy="84"/>
              <a:chOff x="3620" y="2475"/>
              <a:chExt cx="70" cy="84"/>
            </a:xfrm>
          </p:grpSpPr>
          <p:sp>
            <p:nvSpPr>
              <p:cNvPr id="71017" name="Freeform 361"/>
              <p:cNvSpPr>
                <a:spLocks/>
              </p:cNvSpPr>
              <p:nvPr/>
            </p:nvSpPr>
            <p:spPr bwMode="auto">
              <a:xfrm>
                <a:off x="3620" y="2475"/>
                <a:ext cx="70" cy="84"/>
              </a:xfrm>
              <a:custGeom>
                <a:avLst/>
                <a:gdLst/>
                <a:ahLst/>
                <a:cxnLst>
                  <a:cxn ang="0">
                    <a:pos x="2" y="34"/>
                  </a:cxn>
                  <a:cxn ang="0">
                    <a:pos x="0" y="84"/>
                  </a:cxn>
                  <a:cxn ang="0">
                    <a:pos x="68" y="50"/>
                  </a:cxn>
                  <a:cxn ang="0">
                    <a:pos x="70" y="0"/>
                  </a:cxn>
                  <a:cxn ang="0">
                    <a:pos x="2" y="34"/>
                  </a:cxn>
                </a:cxnLst>
                <a:rect l="0" t="0" r="r" b="b"/>
                <a:pathLst>
                  <a:path w="70" h="84">
                    <a:moveTo>
                      <a:pt x="2" y="34"/>
                    </a:moveTo>
                    <a:lnTo>
                      <a:pt x="0" y="84"/>
                    </a:lnTo>
                    <a:lnTo>
                      <a:pt x="68" y="50"/>
                    </a:lnTo>
                    <a:lnTo>
                      <a:pt x="70" y="0"/>
                    </a:lnTo>
                    <a:lnTo>
                      <a:pt x="2" y="34"/>
                    </a:lnTo>
                    <a:close/>
                  </a:path>
                </a:pathLst>
              </a:custGeom>
              <a:solidFill>
                <a:srgbClr val="6666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18" name="Freeform 362"/>
              <p:cNvSpPr>
                <a:spLocks/>
              </p:cNvSpPr>
              <p:nvPr/>
            </p:nvSpPr>
            <p:spPr bwMode="auto">
              <a:xfrm>
                <a:off x="3620" y="2475"/>
                <a:ext cx="70" cy="84"/>
              </a:xfrm>
              <a:custGeom>
                <a:avLst/>
                <a:gdLst/>
                <a:ahLst/>
                <a:cxnLst>
                  <a:cxn ang="0">
                    <a:pos x="2" y="34"/>
                  </a:cxn>
                  <a:cxn ang="0">
                    <a:pos x="0" y="84"/>
                  </a:cxn>
                  <a:cxn ang="0">
                    <a:pos x="68" y="50"/>
                  </a:cxn>
                  <a:cxn ang="0">
                    <a:pos x="70" y="0"/>
                  </a:cxn>
                  <a:cxn ang="0">
                    <a:pos x="2" y="34"/>
                  </a:cxn>
                </a:cxnLst>
                <a:rect l="0" t="0" r="r" b="b"/>
                <a:pathLst>
                  <a:path w="70" h="84">
                    <a:moveTo>
                      <a:pt x="2" y="34"/>
                    </a:moveTo>
                    <a:lnTo>
                      <a:pt x="0" y="84"/>
                    </a:lnTo>
                    <a:lnTo>
                      <a:pt x="68" y="50"/>
                    </a:lnTo>
                    <a:lnTo>
                      <a:pt x="70" y="0"/>
                    </a:lnTo>
                    <a:lnTo>
                      <a:pt x="2"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17" name="Group 366"/>
            <p:cNvGrpSpPr>
              <a:grpSpLocks/>
            </p:cNvGrpSpPr>
            <p:nvPr/>
          </p:nvGrpSpPr>
          <p:grpSpPr bwMode="auto">
            <a:xfrm>
              <a:off x="3722" y="2511"/>
              <a:ext cx="70" cy="84"/>
              <a:chOff x="3722" y="2511"/>
              <a:chExt cx="70" cy="84"/>
            </a:xfrm>
          </p:grpSpPr>
          <p:sp>
            <p:nvSpPr>
              <p:cNvPr id="71020" name="Freeform 364"/>
              <p:cNvSpPr>
                <a:spLocks/>
              </p:cNvSpPr>
              <p:nvPr/>
            </p:nvSpPr>
            <p:spPr bwMode="auto">
              <a:xfrm>
                <a:off x="3722" y="2511"/>
                <a:ext cx="70" cy="84"/>
              </a:xfrm>
              <a:custGeom>
                <a:avLst/>
                <a:gdLst/>
                <a:ahLst/>
                <a:cxnLst>
                  <a:cxn ang="0">
                    <a:pos x="2" y="34"/>
                  </a:cxn>
                  <a:cxn ang="0">
                    <a:pos x="0" y="84"/>
                  </a:cxn>
                  <a:cxn ang="0">
                    <a:pos x="68" y="50"/>
                  </a:cxn>
                  <a:cxn ang="0">
                    <a:pos x="70" y="0"/>
                  </a:cxn>
                  <a:cxn ang="0">
                    <a:pos x="2" y="34"/>
                  </a:cxn>
                </a:cxnLst>
                <a:rect l="0" t="0" r="r" b="b"/>
                <a:pathLst>
                  <a:path w="70" h="84">
                    <a:moveTo>
                      <a:pt x="2" y="34"/>
                    </a:moveTo>
                    <a:lnTo>
                      <a:pt x="0" y="84"/>
                    </a:lnTo>
                    <a:lnTo>
                      <a:pt x="68" y="50"/>
                    </a:lnTo>
                    <a:lnTo>
                      <a:pt x="70" y="0"/>
                    </a:lnTo>
                    <a:lnTo>
                      <a:pt x="2" y="34"/>
                    </a:lnTo>
                    <a:close/>
                  </a:path>
                </a:pathLst>
              </a:custGeom>
              <a:solidFill>
                <a:srgbClr val="6666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21" name="Freeform 365"/>
              <p:cNvSpPr>
                <a:spLocks/>
              </p:cNvSpPr>
              <p:nvPr/>
            </p:nvSpPr>
            <p:spPr bwMode="auto">
              <a:xfrm>
                <a:off x="3722" y="2511"/>
                <a:ext cx="70" cy="84"/>
              </a:xfrm>
              <a:custGeom>
                <a:avLst/>
                <a:gdLst/>
                <a:ahLst/>
                <a:cxnLst>
                  <a:cxn ang="0">
                    <a:pos x="2" y="34"/>
                  </a:cxn>
                  <a:cxn ang="0">
                    <a:pos x="0" y="84"/>
                  </a:cxn>
                  <a:cxn ang="0">
                    <a:pos x="68" y="50"/>
                  </a:cxn>
                  <a:cxn ang="0">
                    <a:pos x="70" y="0"/>
                  </a:cxn>
                  <a:cxn ang="0">
                    <a:pos x="2" y="34"/>
                  </a:cxn>
                </a:cxnLst>
                <a:rect l="0" t="0" r="r" b="b"/>
                <a:pathLst>
                  <a:path w="70" h="84">
                    <a:moveTo>
                      <a:pt x="2" y="34"/>
                    </a:moveTo>
                    <a:lnTo>
                      <a:pt x="0" y="84"/>
                    </a:lnTo>
                    <a:lnTo>
                      <a:pt x="68" y="50"/>
                    </a:lnTo>
                    <a:lnTo>
                      <a:pt x="70" y="0"/>
                    </a:lnTo>
                    <a:lnTo>
                      <a:pt x="2"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20" name="Group 369"/>
            <p:cNvGrpSpPr>
              <a:grpSpLocks/>
            </p:cNvGrpSpPr>
            <p:nvPr/>
          </p:nvGrpSpPr>
          <p:grpSpPr bwMode="auto">
            <a:xfrm>
              <a:off x="3784" y="2566"/>
              <a:ext cx="72" cy="83"/>
              <a:chOff x="3784" y="2566"/>
              <a:chExt cx="72" cy="83"/>
            </a:xfrm>
          </p:grpSpPr>
          <p:sp>
            <p:nvSpPr>
              <p:cNvPr id="71023" name="Freeform 367"/>
              <p:cNvSpPr>
                <a:spLocks/>
              </p:cNvSpPr>
              <p:nvPr/>
            </p:nvSpPr>
            <p:spPr bwMode="auto">
              <a:xfrm>
                <a:off x="3784" y="2566"/>
                <a:ext cx="72" cy="83"/>
              </a:xfrm>
              <a:custGeom>
                <a:avLst/>
                <a:gdLst/>
                <a:ahLst/>
                <a:cxnLst>
                  <a:cxn ang="0">
                    <a:pos x="3" y="34"/>
                  </a:cxn>
                  <a:cxn ang="0">
                    <a:pos x="0" y="83"/>
                  </a:cxn>
                  <a:cxn ang="0">
                    <a:pos x="69" y="49"/>
                  </a:cxn>
                  <a:cxn ang="0">
                    <a:pos x="72" y="0"/>
                  </a:cxn>
                  <a:cxn ang="0">
                    <a:pos x="3" y="34"/>
                  </a:cxn>
                </a:cxnLst>
                <a:rect l="0" t="0" r="r" b="b"/>
                <a:pathLst>
                  <a:path w="72" h="83">
                    <a:moveTo>
                      <a:pt x="3" y="34"/>
                    </a:moveTo>
                    <a:lnTo>
                      <a:pt x="0" y="83"/>
                    </a:lnTo>
                    <a:lnTo>
                      <a:pt x="69" y="49"/>
                    </a:lnTo>
                    <a:lnTo>
                      <a:pt x="72" y="0"/>
                    </a:lnTo>
                    <a:lnTo>
                      <a:pt x="3" y="34"/>
                    </a:lnTo>
                    <a:close/>
                  </a:path>
                </a:pathLst>
              </a:custGeom>
              <a:solidFill>
                <a:srgbClr val="6666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24" name="Freeform 368"/>
              <p:cNvSpPr>
                <a:spLocks/>
              </p:cNvSpPr>
              <p:nvPr/>
            </p:nvSpPr>
            <p:spPr bwMode="auto">
              <a:xfrm>
                <a:off x="3784" y="2566"/>
                <a:ext cx="72" cy="83"/>
              </a:xfrm>
              <a:custGeom>
                <a:avLst/>
                <a:gdLst/>
                <a:ahLst/>
                <a:cxnLst>
                  <a:cxn ang="0">
                    <a:pos x="3" y="34"/>
                  </a:cxn>
                  <a:cxn ang="0">
                    <a:pos x="0" y="83"/>
                  </a:cxn>
                  <a:cxn ang="0">
                    <a:pos x="69" y="49"/>
                  </a:cxn>
                  <a:cxn ang="0">
                    <a:pos x="72" y="0"/>
                  </a:cxn>
                  <a:cxn ang="0">
                    <a:pos x="3" y="34"/>
                  </a:cxn>
                </a:cxnLst>
                <a:rect l="0" t="0" r="r" b="b"/>
                <a:pathLst>
                  <a:path w="72" h="83">
                    <a:moveTo>
                      <a:pt x="3" y="34"/>
                    </a:moveTo>
                    <a:lnTo>
                      <a:pt x="0" y="83"/>
                    </a:lnTo>
                    <a:lnTo>
                      <a:pt x="69" y="49"/>
                    </a:lnTo>
                    <a:lnTo>
                      <a:pt x="72"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23" name="Group 372"/>
            <p:cNvGrpSpPr>
              <a:grpSpLocks/>
            </p:cNvGrpSpPr>
            <p:nvPr/>
          </p:nvGrpSpPr>
          <p:grpSpPr bwMode="auto">
            <a:xfrm>
              <a:off x="3845" y="2626"/>
              <a:ext cx="71" cy="83"/>
              <a:chOff x="3845" y="2626"/>
              <a:chExt cx="71" cy="83"/>
            </a:xfrm>
          </p:grpSpPr>
          <p:sp>
            <p:nvSpPr>
              <p:cNvPr id="71026" name="Freeform 370"/>
              <p:cNvSpPr>
                <a:spLocks/>
              </p:cNvSpPr>
              <p:nvPr/>
            </p:nvSpPr>
            <p:spPr bwMode="auto">
              <a:xfrm>
                <a:off x="3845" y="2626"/>
                <a:ext cx="71" cy="83"/>
              </a:xfrm>
              <a:custGeom>
                <a:avLst/>
                <a:gdLst/>
                <a:ahLst/>
                <a:cxnLst>
                  <a:cxn ang="0">
                    <a:pos x="3" y="34"/>
                  </a:cxn>
                  <a:cxn ang="0">
                    <a:pos x="0" y="83"/>
                  </a:cxn>
                  <a:cxn ang="0">
                    <a:pos x="68" y="49"/>
                  </a:cxn>
                  <a:cxn ang="0">
                    <a:pos x="71" y="0"/>
                  </a:cxn>
                  <a:cxn ang="0">
                    <a:pos x="3" y="34"/>
                  </a:cxn>
                </a:cxnLst>
                <a:rect l="0" t="0" r="r" b="b"/>
                <a:pathLst>
                  <a:path w="71" h="83">
                    <a:moveTo>
                      <a:pt x="3" y="34"/>
                    </a:moveTo>
                    <a:lnTo>
                      <a:pt x="0" y="83"/>
                    </a:lnTo>
                    <a:lnTo>
                      <a:pt x="68" y="49"/>
                    </a:lnTo>
                    <a:lnTo>
                      <a:pt x="71" y="0"/>
                    </a:lnTo>
                    <a:lnTo>
                      <a:pt x="3" y="34"/>
                    </a:lnTo>
                    <a:close/>
                  </a:path>
                </a:pathLst>
              </a:custGeom>
              <a:solidFill>
                <a:srgbClr val="6666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27" name="Freeform 371"/>
              <p:cNvSpPr>
                <a:spLocks/>
              </p:cNvSpPr>
              <p:nvPr/>
            </p:nvSpPr>
            <p:spPr bwMode="auto">
              <a:xfrm>
                <a:off x="3845" y="2626"/>
                <a:ext cx="71" cy="83"/>
              </a:xfrm>
              <a:custGeom>
                <a:avLst/>
                <a:gdLst/>
                <a:ahLst/>
                <a:cxnLst>
                  <a:cxn ang="0">
                    <a:pos x="3" y="34"/>
                  </a:cxn>
                  <a:cxn ang="0">
                    <a:pos x="0" y="83"/>
                  </a:cxn>
                  <a:cxn ang="0">
                    <a:pos x="68" y="49"/>
                  </a:cxn>
                  <a:cxn ang="0">
                    <a:pos x="71" y="0"/>
                  </a:cxn>
                  <a:cxn ang="0">
                    <a:pos x="3" y="34"/>
                  </a:cxn>
                </a:cxnLst>
                <a:rect l="0" t="0" r="r" b="b"/>
                <a:pathLst>
                  <a:path w="71" h="83">
                    <a:moveTo>
                      <a:pt x="3" y="34"/>
                    </a:moveTo>
                    <a:lnTo>
                      <a:pt x="0" y="83"/>
                    </a:lnTo>
                    <a:lnTo>
                      <a:pt x="68" y="49"/>
                    </a:lnTo>
                    <a:lnTo>
                      <a:pt x="71"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26" name="Group 375"/>
            <p:cNvGrpSpPr>
              <a:grpSpLocks/>
            </p:cNvGrpSpPr>
            <p:nvPr/>
          </p:nvGrpSpPr>
          <p:grpSpPr bwMode="auto">
            <a:xfrm>
              <a:off x="3277" y="2810"/>
              <a:ext cx="71" cy="83"/>
              <a:chOff x="3277" y="2810"/>
              <a:chExt cx="71" cy="83"/>
            </a:xfrm>
          </p:grpSpPr>
          <p:sp>
            <p:nvSpPr>
              <p:cNvPr id="71029" name="Freeform 373"/>
              <p:cNvSpPr>
                <a:spLocks/>
              </p:cNvSpPr>
              <p:nvPr/>
            </p:nvSpPr>
            <p:spPr bwMode="auto">
              <a:xfrm>
                <a:off x="3277" y="2810"/>
                <a:ext cx="71" cy="83"/>
              </a:xfrm>
              <a:custGeom>
                <a:avLst/>
                <a:gdLst/>
                <a:ahLst/>
                <a:cxnLst>
                  <a:cxn ang="0">
                    <a:pos x="3" y="34"/>
                  </a:cxn>
                  <a:cxn ang="0">
                    <a:pos x="0" y="83"/>
                  </a:cxn>
                  <a:cxn ang="0">
                    <a:pos x="68" y="50"/>
                  </a:cxn>
                  <a:cxn ang="0">
                    <a:pos x="71" y="0"/>
                  </a:cxn>
                  <a:cxn ang="0">
                    <a:pos x="3" y="34"/>
                  </a:cxn>
                </a:cxnLst>
                <a:rect l="0" t="0" r="r" b="b"/>
                <a:pathLst>
                  <a:path w="71" h="83">
                    <a:moveTo>
                      <a:pt x="3" y="34"/>
                    </a:moveTo>
                    <a:lnTo>
                      <a:pt x="0" y="83"/>
                    </a:lnTo>
                    <a:lnTo>
                      <a:pt x="68" y="50"/>
                    </a:lnTo>
                    <a:lnTo>
                      <a:pt x="71" y="0"/>
                    </a:lnTo>
                    <a:lnTo>
                      <a:pt x="3" y="34"/>
                    </a:lnTo>
                    <a:close/>
                  </a:path>
                </a:pathLst>
              </a:custGeom>
              <a:solidFill>
                <a:srgbClr val="6666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30" name="Freeform 374"/>
              <p:cNvSpPr>
                <a:spLocks/>
              </p:cNvSpPr>
              <p:nvPr/>
            </p:nvSpPr>
            <p:spPr bwMode="auto">
              <a:xfrm>
                <a:off x="3277" y="2810"/>
                <a:ext cx="71" cy="83"/>
              </a:xfrm>
              <a:custGeom>
                <a:avLst/>
                <a:gdLst/>
                <a:ahLst/>
                <a:cxnLst>
                  <a:cxn ang="0">
                    <a:pos x="3" y="34"/>
                  </a:cxn>
                  <a:cxn ang="0">
                    <a:pos x="0" y="83"/>
                  </a:cxn>
                  <a:cxn ang="0">
                    <a:pos x="68" y="50"/>
                  </a:cxn>
                  <a:cxn ang="0">
                    <a:pos x="71" y="0"/>
                  </a:cxn>
                  <a:cxn ang="0">
                    <a:pos x="3" y="34"/>
                  </a:cxn>
                </a:cxnLst>
                <a:rect l="0" t="0" r="r" b="b"/>
                <a:pathLst>
                  <a:path w="71" h="83">
                    <a:moveTo>
                      <a:pt x="3" y="34"/>
                    </a:moveTo>
                    <a:lnTo>
                      <a:pt x="0" y="83"/>
                    </a:lnTo>
                    <a:lnTo>
                      <a:pt x="68" y="50"/>
                    </a:lnTo>
                    <a:lnTo>
                      <a:pt x="71"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29" name="Group 378"/>
            <p:cNvGrpSpPr>
              <a:grpSpLocks/>
            </p:cNvGrpSpPr>
            <p:nvPr/>
          </p:nvGrpSpPr>
          <p:grpSpPr bwMode="auto">
            <a:xfrm>
              <a:off x="3682" y="2616"/>
              <a:ext cx="69" cy="83"/>
              <a:chOff x="3682" y="2616"/>
              <a:chExt cx="69" cy="83"/>
            </a:xfrm>
          </p:grpSpPr>
          <p:sp>
            <p:nvSpPr>
              <p:cNvPr id="71032" name="Freeform 376"/>
              <p:cNvSpPr>
                <a:spLocks/>
              </p:cNvSpPr>
              <p:nvPr/>
            </p:nvSpPr>
            <p:spPr bwMode="auto">
              <a:xfrm>
                <a:off x="3682" y="2616"/>
                <a:ext cx="69" cy="83"/>
              </a:xfrm>
              <a:custGeom>
                <a:avLst/>
                <a:gdLst/>
                <a:ahLst/>
                <a:cxnLst>
                  <a:cxn ang="0">
                    <a:pos x="2" y="33"/>
                  </a:cxn>
                  <a:cxn ang="0">
                    <a:pos x="0" y="83"/>
                  </a:cxn>
                  <a:cxn ang="0">
                    <a:pos x="67" y="50"/>
                  </a:cxn>
                  <a:cxn ang="0">
                    <a:pos x="69" y="0"/>
                  </a:cxn>
                  <a:cxn ang="0">
                    <a:pos x="2" y="33"/>
                  </a:cxn>
                </a:cxnLst>
                <a:rect l="0" t="0" r="r" b="b"/>
                <a:pathLst>
                  <a:path w="69" h="83">
                    <a:moveTo>
                      <a:pt x="2" y="33"/>
                    </a:moveTo>
                    <a:lnTo>
                      <a:pt x="0" y="83"/>
                    </a:lnTo>
                    <a:lnTo>
                      <a:pt x="67" y="50"/>
                    </a:lnTo>
                    <a:lnTo>
                      <a:pt x="69" y="0"/>
                    </a:lnTo>
                    <a:lnTo>
                      <a:pt x="2" y="33"/>
                    </a:lnTo>
                    <a:close/>
                  </a:path>
                </a:pathLst>
              </a:custGeom>
              <a:solidFill>
                <a:srgbClr val="6666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33" name="Freeform 377"/>
              <p:cNvSpPr>
                <a:spLocks/>
              </p:cNvSpPr>
              <p:nvPr/>
            </p:nvSpPr>
            <p:spPr bwMode="auto">
              <a:xfrm>
                <a:off x="3682" y="2616"/>
                <a:ext cx="69" cy="83"/>
              </a:xfrm>
              <a:custGeom>
                <a:avLst/>
                <a:gdLst/>
                <a:ahLst/>
                <a:cxnLst>
                  <a:cxn ang="0">
                    <a:pos x="2" y="33"/>
                  </a:cxn>
                  <a:cxn ang="0">
                    <a:pos x="0" y="83"/>
                  </a:cxn>
                  <a:cxn ang="0">
                    <a:pos x="67" y="50"/>
                  </a:cxn>
                  <a:cxn ang="0">
                    <a:pos x="69" y="0"/>
                  </a:cxn>
                  <a:cxn ang="0">
                    <a:pos x="2" y="33"/>
                  </a:cxn>
                </a:cxnLst>
                <a:rect l="0" t="0" r="r" b="b"/>
                <a:pathLst>
                  <a:path w="69" h="83">
                    <a:moveTo>
                      <a:pt x="2" y="33"/>
                    </a:moveTo>
                    <a:lnTo>
                      <a:pt x="0" y="83"/>
                    </a:lnTo>
                    <a:lnTo>
                      <a:pt x="67" y="50"/>
                    </a:lnTo>
                    <a:lnTo>
                      <a:pt x="69" y="0"/>
                    </a:lnTo>
                    <a:lnTo>
                      <a:pt x="2" y="33"/>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32" name="Group 381"/>
            <p:cNvGrpSpPr>
              <a:grpSpLocks/>
            </p:cNvGrpSpPr>
            <p:nvPr/>
          </p:nvGrpSpPr>
          <p:grpSpPr bwMode="auto">
            <a:xfrm>
              <a:off x="3740" y="2675"/>
              <a:ext cx="71" cy="84"/>
              <a:chOff x="3740" y="2675"/>
              <a:chExt cx="71" cy="84"/>
            </a:xfrm>
          </p:grpSpPr>
          <p:sp>
            <p:nvSpPr>
              <p:cNvPr id="71035" name="Freeform 379"/>
              <p:cNvSpPr>
                <a:spLocks/>
              </p:cNvSpPr>
              <p:nvPr/>
            </p:nvSpPr>
            <p:spPr bwMode="auto">
              <a:xfrm>
                <a:off x="3740" y="2675"/>
                <a:ext cx="71" cy="84"/>
              </a:xfrm>
              <a:custGeom>
                <a:avLst/>
                <a:gdLst/>
                <a:ahLst/>
                <a:cxnLst>
                  <a:cxn ang="0">
                    <a:pos x="3" y="34"/>
                  </a:cxn>
                  <a:cxn ang="0">
                    <a:pos x="0" y="84"/>
                  </a:cxn>
                  <a:cxn ang="0">
                    <a:pos x="69" y="50"/>
                  </a:cxn>
                  <a:cxn ang="0">
                    <a:pos x="71" y="0"/>
                  </a:cxn>
                  <a:cxn ang="0">
                    <a:pos x="3" y="34"/>
                  </a:cxn>
                </a:cxnLst>
                <a:rect l="0" t="0" r="r" b="b"/>
                <a:pathLst>
                  <a:path w="71" h="84">
                    <a:moveTo>
                      <a:pt x="3" y="34"/>
                    </a:moveTo>
                    <a:lnTo>
                      <a:pt x="0" y="84"/>
                    </a:lnTo>
                    <a:lnTo>
                      <a:pt x="69" y="50"/>
                    </a:lnTo>
                    <a:lnTo>
                      <a:pt x="71" y="0"/>
                    </a:lnTo>
                    <a:lnTo>
                      <a:pt x="3" y="34"/>
                    </a:lnTo>
                    <a:close/>
                  </a:path>
                </a:pathLst>
              </a:custGeom>
              <a:solidFill>
                <a:srgbClr val="6666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36" name="Freeform 380"/>
              <p:cNvSpPr>
                <a:spLocks/>
              </p:cNvSpPr>
              <p:nvPr/>
            </p:nvSpPr>
            <p:spPr bwMode="auto">
              <a:xfrm>
                <a:off x="3740" y="2675"/>
                <a:ext cx="71" cy="84"/>
              </a:xfrm>
              <a:custGeom>
                <a:avLst/>
                <a:gdLst/>
                <a:ahLst/>
                <a:cxnLst>
                  <a:cxn ang="0">
                    <a:pos x="3" y="34"/>
                  </a:cxn>
                  <a:cxn ang="0">
                    <a:pos x="0" y="84"/>
                  </a:cxn>
                  <a:cxn ang="0">
                    <a:pos x="69" y="50"/>
                  </a:cxn>
                  <a:cxn ang="0">
                    <a:pos x="71" y="0"/>
                  </a:cxn>
                  <a:cxn ang="0">
                    <a:pos x="3" y="34"/>
                  </a:cxn>
                </a:cxnLst>
                <a:rect l="0" t="0" r="r" b="b"/>
                <a:pathLst>
                  <a:path w="71" h="84">
                    <a:moveTo>
                      <a:pt x="3" y="34"/>
                    </a:moveTo>
                    <a:lnTo>
                      <a:pt x="0" y="84"/>
                    </a:lnTo>
                    <a:lnTo>
                      <a:pt x="69" y="50"/>
                    </a:lnTo>
                    <a:lnTo>
                      <a:pt x="71"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sp>
          <p:nvSpPr>
            <p:cNvPr id="71038" name="Line 382"/>
            <p:cNvSpPr>
              <a:spLocks noChangeShapeType="1"/>
            </p:cNvSpPr>
            <p:nvPr/>
          </p:nvSpPr>
          <p:spPr bwMode="auto">
            <a:xfrm flipH="1" flipV="1">
              <a:off x="3751" y="2512"/>
              <a:ext cx="2"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nvGrpSpPr>
            <p:cNvPr id="41236" name="Group 385"/>
            <p:cNvGrpSpPr>
              <a:grpSpLocks/>
            </p:cNvGrpSpPr>
            <p:nvPr/>
          </p:nvGrpSpPr>
          <p:grpSpPr bwMode="auto">
            <a:xfrm>
              <a:off x="3421" y="2656"/>
              <a:ext cx="70" cy="82"/>
              <a:chOff x="3421" y="2656"/>
              <a:chExt cx="70" cy="82"/>
            </a:xfrm>
          </p:grpSpPr>
          <p:sp>
            <p:nvSpPr>
              <p:cNvPr id="71039" name="Freeform 383"/>
              <p:cNvSpPr>
                <a:spLocks/>
              </p:cNvSpPr>
              <p:nvPr/>
            </p:nvSpPr>
            <p:spPr bwMode="auto">
              <a:xfrm>
                <a:off x="3421" y="2656"/>
                <a:ext cx="70" cy="82"/>
              </a:xfrm>
              <a:custGeom>
                <a:avLst/>
                <a:gdLst/>
                <a:ahLst/>
                <a:cxnLst>
                  <a:cxn ang="0">
                    <a:pos x="3" y="33"/>
                  </a:cxn>
                  <a:cxn ang="0">
                    <a:pos x="0" y="82"/>
                  </a:cxn>
                  <a:cxn ang="0">
                    <a:pos x="67" y="49"/>
                  </a:cxn>
                  <a:cxn ang="0">
                    <a:pos x="70" y="0"/>
                  </a:cxn>
                  <a:cxn ang="0">
                    <a:pos x="3" y="33"/>
                  </a:cxn>
                </a:cxnLst>
                <a:rect l="0" t="0" r="r" b="b"/>
                <a:pathLst>
                  <a:path w="70" h="82">
                    <a:moveTo>
                      <a:pt x="3" y="33"/>
                    </a:moveTo>
                    <a:lnTo>
                      <a:pt x="0" y="82"/>
                    </a:lnTo>
                    <a:lnTo>
                      <a:pt x="67" y="49"/>
                    </a:lnTo>
                    <a:lnTo>
                      <a:pt x="70" y="0"/>
                    </a:lnTo>
                    <a:lnTo>
                      <a:pt x="3" y="33"/>
                    </a:lnTo>
                    <a:close/>
                  </a:path>
                </a:pathLst>
              </a:custGeom>
              <a:solidFill>
                <a:srgbClr val="6666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40" name="Freeform 384"/>
              <p:cNvSpPr>
                <a:spLocks/>
              </p:cNvSpPr>
              <p:nvPr/>
            </p:nvSpPr>
            <p:spPr bwMode="auto">
              <a:xfrm>
                <a:off x="3421" y="2656"/>
                <a:ext cx="70" cy="82"/>
              </a:xfrm>
              <a:custGeom>
                <a:avLst/>
                <a:gdLst/>
                <a:ahLst/>
                <a:cxnLst>
                  <a:cxn ang="0">
                    <a:pos x="3" y="33"/>
                  </a:cxn>
                  <a:cxn ang="0">
                    <a:pos x="0" y="82"/>
                  </a:cxn>
                  <a:cxn ang="0">
                    <a:pos x="67" y="49"/>
                  </a:cxn>
                  <a:cxn ang="0">
                    <a:pos x="70" y="0"/>
                  </a:cxn>
                  <a:cxn ang="0">
                    <a:pos x="3" y="33"/>
                  </a:cxn>
                </a:cxnLst>
                <a:rect l="0" t="0" r="r" b="b"/>
                <a:pathLst>
                  <a:path w="70" h="82">
                    <a:moveTo>
                      <a:pt x="3" y="33"/>
                    </a:moveTo>
                    <a:lnTo>
                      <a:pt x="0" y="82"/>
                    </a:lnTo>
                    <a:lnTo>
                      <a:pt x="67" y="49"/>
                    </a:lnTo>
                    <a:lnTo>
                      <a:pt x="70" y="0"/>
                    </a:lnTo>
                    <a:lnTo>
                      <a:pt x="3" y="33"/>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grpSp>
        <p:nvGrpSpPr>
          <p:cNvPr id="41239" name="Group 389"/>
          <p:cNvGrpSpPr>
            <a:grpSpLocks/>
          </p:cNvGrpSpPr>
          <p:nvPr/>
        </p:nvGrpSpPr>
        <p:grpSpPr bwMode="auto">
          <a:xfrm>
            <a:off x="6338888" y="2260600"/>
            <a:ext cx="1157287" cy="1435100"/>
            <a:chOff x="4056" y="2153"/>
            <a:chExt cx="729" cy="904"/>
          </a:xfrm>
        </p:grpSpPr>
        <p:sp>
          <p:nvSpPr>
            <p:cNvPr id="71043" name="Freeform 387"/>
            <p:cNvSpPr>
              <a:spLocks/>
            </p:cNvSpPr>
            <p:nvPr/>
          </p:nvSpPr>
          <p:spPr bwMode="auto">
            <a:xfrm>
              <a:off x="4056" y="2153"/>
              <a:ext cx="729" cy="904"/>
            </a:xfrm>
            <a:custGeom>
              <a:avLst/>
              <a:gdLst/>
              <a:ahLst/>
              <a:cxnLst>
                <a:cxn ang="0">
                  <a:pos x="14" y="356"/>
                </a:cxn>
                <a:cxn ang="0">
                  <a:pos x="0" y="904"/>
                </a:cxn>
                <a:cxn ang="0">
                  <a:pos x="715" y="548"/>
                </a:cxn>
                <a:cxn ang="0">
                  <a:pos x="729" y="0"/>
                </a:cxn>
                <a:cxn ang="0">
                  <a:pos x="14" y="356"/>
                </a:cxn>
              </a:cxnLst>
              <a:rect l="0" t="0" r="r" b="b"/>
              <a:pathLst>
                <a:path w="729" h="904">
                  <a:moveTo>
                    <a:pt x="14" y="356"/>
                  </a:moveTo>
                  <a:lnTo>
                    <a:pt x="0" y="904"/>
                  </a:lnTo>
                  <a:lnTo>
                    <a:pt x="715" y="548"/>
                  </a:lnTo>
                  <a:lnTo>
                    <a:pt x="729" y="0"/>
                  </a:lnTo>
                  <a:lnTo>
                    <a:pt x="14" y="356"/>
                  </a:lnTo>
                  <a:close/>
                </a:path>
              </a:pathLst>
            </a:custGeom>
            <a:solidFill>
              <a:srgbClr val="3333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44" name="Freeform 388"/>
            <p:cNvSpPr>
              <a:spLocks/>
            </p:cNvSpPr>
            <p:nvPr/>
          </p:nvSpPr>
          <p:spPr bwMode="auto">
            <a:xfrm>
              <a:off x="4056" y="2153"/>
              <a:ext cx="729" cy="904"/>
            </a:xfrm>
            <a:custGeom>
              <a:avLst/>
              <a:gdLst/>
              <a:ahLst/>
              <a:cxnLst>
                <a:cxn ang="0">
                  <a:pos x="14" y="356"/>
                </a:cxn>
                <a:cxn ang="0">
                  <a:pos x="0" y="904"/>
                </a:cxn>
                <a:cxn ang="0">
                  <a:pos x="715" y="548"/>
                </a:cxn>
                <a:cxn ang="0">
                  <a:pos x="729" y="0"/>
                </a:cxn>
                <a:cxn ang="0">
                  <a:pos x="14" y="356"/>
                </a:cxn>
              </a:cxnLst>
              <a:rect l="0" t="0" r="r" b="b"/>
              <a:pathLst>
                <a:path w="729" h="904">
                  <a:moveTo>
                    <a:pt x="14" y="356"/>
                  </a:moveTo>
                  <a:lnTo>
                    <a:pt x="0" y="904"/>
                  </a:lnTo>
                  <a:lnTo>
                    <a:pt x="715" y="548"/>
                  </a:lnTo>
                  <a:lnTo>
                    <a:pt x="729" y="0"/>
                  </a:lnTo>
                  <a:lnTo>
                    <a:pt x="14" y="356"/>
                  </a:lnTo>
                  <a:close/>
                </a:path>
              </a:pathLst>
            </a:custGeom>
            <a:noFill/>
            <a:ln w="22225"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42" name="Group 478"/>
          <p:cNvGrpSpPr>
            <a:grpSpLocks/>
          </p:cNvGrpSpPr>
          <p:nvPr/>
        </p:nvGrpSpPr>
        <p:grpSpPr bwMode="auto">
          <a:xfrm>
            <a:off x="6424613" y="2643188"/>
            <a:ext cx="1009650" cy="792162"/>
            <a:chOff x="4110" y="2394"/>
            <a:chExt cx="636" cy="499"/>
          </a:xfrm>
        </p:grpSpPr>
        <p:sp>
          <p:nvSpPr>
            <p:cNvPr id="71046" name="Line 390"/>
            <p:cNvSpPr>
              <a:spLocks noChangeShapeType="1"/>
            </p:cNvSpPr>
            <p:nvPr/>
          </p:nvSpPr>
          <p:spPr bwMode="auto">
            <a:xfrm flipV="1">
              <a:off x="4377" y="2482"/>
              <a:ext cx="97" cy="48"/>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47" name="Line 391"/>
            <p:cNvSpPr>
              <a:spLocks noChangeShapeType="1"/>
            </p:cNvSpPr>
            <p:nvPr/>
          </p:nvSpPr>
          <p:spPr bwMode="auto">
            <a:xfrm flipH="1" flipV="1">
              <a:off x="4373" y="2510"/>
              <a:ext cx="1"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48" name="Line 392"/>
            <p:cNvSpPr>
              <a:spLocks noChangeShapeType="1"/>
            </p:cNvSpPr>
            <p:nvPr/>
          </p:nvSpPr>
          <p:spPr bwMode="auto">
            <a:xfrm flipH="1" flipV="1">
              <a:off x="4475" y="2481"/>
              <a:ext cx="1"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49" name="Line 393"/>
            <p:cNvSpPr>
              <a:spLocks noChangeShapeType="1"/>
            </p:cNvSpPr>
            <p:nvPr/>
          </p:nvSpPr>
          <p:spPr bwMode="auto">
            <a:xfrm flipV="1">
              <a:off x="4268" y="2454"/>
              <a:ext cx="99" cy="4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50" name="Line 394"/>
            <p:cNvSpPr>
              <a:spLocks noChangeShapeType="1"/>
            </p:cNvSpPr>
            <p:nvPr/>
          </p:nvSpPr>
          <p:spPr bwMode="auto">
            <a:xfrm flipH="1" flipV="1">
              <a:off x="4269" y="2501"/>
              <a:ext cx="2"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51" name="Line 395"/>
            <p:cNvSpPr>
              <a:spLocks noChangeShapeType="1"/>
            </p:cNvSpPr>
            <p:nvPr/>
          </p:nvSpPr>
          <p:spPr bwMode="auto">
            <a:xfrm flipH="1" flipV="1">
              <a:off x="4326" y="2456"/>
              <a:ext cx="2"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52" name="Line 396"/>
            <p:cNvSpPr>
              <a:spLocks noChangeShapeType="1"/>
            </p:cNvSpPr>
            <p:nvPr/>
          </p:nvSpPr>
          <p:spPr bwMode="auto">
            <a:xfrm flipH="1" flipV="1">
              <a:off x="4368" y="2451"/>
              <a:ext cx="3"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nvGrpSpPr>
            <p:cNvPr id="41250" name="Group 400"/>
            <p:cNvGrpSpPr>
              <a:grpSpLocks/>
            </p:cNvGrpSpPr>
            <p:nvPr/>
          </p:nvGrpSpPr>
          <p:grpSpPr bwMode="auto">
            <a:xfrm>
              <a:off x="4385" y="2513"/>
              <a:ext cx="199" cy="114"/>
              <a:chOff x="4385" y="2513"/>
              <a:chExt cx="199" cy="114"/>
            </a:xfrm>
          </p:grpSpPr>
          <p:sp>
            <p:nvSpPr>
              <p:cNvPr id="71053" name="Line 397"/>
              <p:cNvSpPr>
                <a:spLocks noChangeShapeType="1"/>
              </p:cNvSpPr>
              <p:nvPr/>
            </p:nvSpPr>
            <p:spPr bwMode="auto">
              <a:xfrm flipV="1">
                <a:off x="4385" y="2513"/>
                <a:ext cx="199" cy="96"/>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54" name="Line 398"/>
              <p:cNvSpPr>
                <a:spLocks noChangeShapeType="1"/>
              </p:cNvSpPr>
              <p:nvPr/>
            </p:nvSpPr>
            <p:spPr bwMode="auto">
              <a:xfrm flipH="1" flipV="1">
                <a:off x="4385" y="2609"/>
                <a:ext cx="4" cy="18"/>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55" name="Line 399"/>
              <p:cNvSpPr>
                <a:spLocks noChangeShapeType="1"/>
              </p:cNvSpPr>
              <p:nvPr/>
            </p:nvSpPr>
            <p:spPr bwMode="auto">
              <a:xfrm flipH="1" flipV="1">
                <a:off x="4486" y="2537"/>
                <a:ext cx="2" cy="41"/>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54" name="Group 405"/>
            <p:cNvGrpSpPr>
              <a:grpSpLocks/>
            </p:cNvGrpSpPr>
            <p:nvPr/>
          </p:nvGrpSpPr>
          <p:grpSpPr bwMode="auto">
            <a:xfrm>
              <a:off x="4185" y="2656"/>
              <a:ext cx="101" cy="68"/>
              <a:chOff x="4185" y="2656"/>
              <a:chExt cx="101" cy="68"/>
            </a:xfrm>
          </p:grpSpPr>
          <p:sp>
            <p:nvSpPr>
              <p:cNvPr id="71057" name="Line 401"/>
              <p:cNvSpPr>
                <a:spLocks noChangeShapeType="1"/>
              </p:cNvSpPr>
              <p:nvPr/>
            </p:nvSpPr>
            <p:spPr bwMode="auto">
              <a:xfrm flipV="1">
                <a:off x="4185" y="2659"/>
                <a:ext cx="97" cy="48"/>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58" name="Line 402"/>
              <p:cNvSpPr>
                <a:spLocks noChangeShapeType="1"/>
              </p:cNvSpPr>
              <p:nvPr/>
            </p:nvSpPr>
            <p:spPr bwMode="auto">
              <a:xfrm flipH="1" flipV="1">
                <a:off x="4185" y="2707"/>
                <a:ext cx="1"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59" name="Line 403"/>
              <p:cNvSpPr>
                <a:spLocks noChangeShapeType="1"/>
              </p:cNvSpPr>
              <p:nvPr/>
            </p:nvSpPr>
            <p:spPr bwMode="auto">
              <a:xfrm flipH="1" flipV="1">
                <a:off x="4240" y="2659"/>
                <a:ext cx="2"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60" name="Line 404"/>
              <p:cNvSpPr>
                <a:spLocks noChangeShapeType="1"/>
              </p:cNvSpPr>
              <p:nvPr/>
            </p:nvSpPr>
            <p:spPr bwMode="auto">
              <a:xfrm flipH="1" flipV="1">
                <a:off x="4284" y="2656"/>
                <a:ext cx="2"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59" name="Group 410"/>
            <p:cNvGrpSpPr>
              <a:grpSpLocks/>
            </p:cNvGrpSpPr>
            <p:nvPr/>
          </p:nvGrpSpPr>
          <p:grpSpPr bwMode="auto">
            <a:xfrm>
              <a:off x="4601" y="2627"/>
              <a:ext cx="104" cy="67"/>
              <a:chOff x="4601" y="2627"/>
              <a:chExt cx="104" cy="67"/>
            </a:xfrm>
          </p:grpSpPr>
          <p:sp>
            <p:nvSpPr>
              <p:cNvPr id="71062" name="Line 406"/>
              <p:cNvSpPr>
                <a:spLocks noChangeShapeType="1"/>
              </p:cNvSpPr>
              <p:nvPr/>
            </p:nvSpPr>
            <p:spPr bwMode="auto">
              <a:xfrm flipV="1">
                <a:off x="4601" y="2628"/>
                <a:ext cx="100" cy="4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63" name="Line 407"/>
              <p:cNvSpPr>
                <a:spLocks noChangeShapeType="1"/>
              </p:cNvSpPr>
              <p:nvPr/>
            </p:nvSpPr>
            <p:spPr bwMode="auto">
              <a:xfrm flipH="1" flipV="1">
                <a:off x="4601" y="2677"/>
                <a:ext cx="3"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64" name="Line 408"/>
              <p:cNvSpPr>
                <a:spLocks noChangeShapeType="1"/>
              </p:cNvSpPr>
              <p:nvPr/>
            </p:nvSpPr>
            <p:spPr bwMode="auto">
              <a:xfrm flipH="1" flipV="1">
                <a:off x="4657" y="2631"/>
                <a:ext cx="1"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65" name="Line 409"/>
              <p:cNvSpPr>
                <a:spLocks noChangeShapeType="1"/>
              </p:cNvSpPr>
              <p:nvPr/>
            </p:nvSpPr>
            <p:spPr bwMode="auto">
              <a:xfrm flipH="1" flipV="1">
                <a:off x="4702" y="2627"/>
                <a:ext cx="3" cy="18"/>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64" name="Group 415"/>
            <p:cNvGrpSpPr>
              <a:grpSpLocks/>
            </p:cNvGrpSpPr>
            <p:nvPr/>
          </p:nvGrpSpPr>
          <p:grpSpPr bwMode="auto">
            <a:xfrm>
              <a:off x="4542" y="2570"/>
              <a:ext cx="101" cy="67"/>
              <a:chOff x="4542" y="2570"/>
              <a:chExt cx="101" cy="67"/>
            </a:xfrm>
          </p:grpSpPr>
          <p:sp>
            <p:nvSpPr>
              <p:cNvPr id="71067" name="Line 411"/>
              <p:cNvSpPr>
                <a:spLocks noChangeShapeType="1"/>
              </p:cNvSpPr>
              <p:nvPr/>
            </p:nvSpPr>
            <p:spPr bwMode="auto">
              <a:xfrm flipV="1">
                <a:off x="4543" y="2571"/>
                <a:ext cx="98" cy="46"/>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68" name="Line 412"/>
              <p:cNvSpPr>
                <a:spLocks noChangeShapeType="1"/>
              </p:cNvSpPr>
              <p:nvPr/>
            </p:nvSpPr>
            <p:spPr bwMode="auto">
              <a:xfrm flipH="1" flipV="1">
                <a:off x="4542" y="2617"/>
                <a:ext cx="1"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69" name="Line 413"/>
              <p:cNvSpPr>
                <a:spLocks noChangeShapeType="1"/>
              </p:cNvSpPr>
              <p:nvPr/>
            </p:nvSpPr>
            <p:spPr bwMode="auto">
              <a:xfrm flipH="1" flipV="1">
                <a:off x="4598" y="2572"/>
                <a:ext cx="1"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70" name="Line 414"/>
              <p:cNvSpPr>
                <a:spLocks noChangeShapeType="1"/>
              </p:cNvSpPr>
              <p:nvPr/>
            </p:nvSpPr>
            <p:spPr bwMode="auto">
              <a:xfrm flipH="1" flipV="1">
                <a:off x="4642" y="2570"/>
                <a:ext cx="1"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69" name="Group 420"/>
            <p:cNvGrpSpPr>
              <a:grpSpLocks/>
            </p:cNvGrpSpPr>
            <p:nvPr/>
          </p:nvGrpSpPr>
          <p:grpSpPr bwMode="auto">
            <a:xfrm>
              <a:off x="4227" y="2551"/>
              <a:ext cx="103" cy="69"/>
              <a:chOff x="4227" y="2551"/>
              <a:chExt cx="103" cy="69"/>
            </a:xfrm>
          </p:grpSpPr>
          <p:sp>
            <p:nvSpPr>
              <p:cNvPr id="71072" name="Line 416"/>
              <p:cNvSpPr>
                <a:spLocks noChangeShapeType="1"/>
              </p:cNvSpPr>
              <p:nvPr/>
            </p:nvSpPr>
            <p:spPr bwMode="auto">
              <a:xfrm flipV="1">
                <a:off x="4227" y="2553"/>
                <a:ext cx="100" cy="48"/>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73" name="Line 417"/>
              <p:cNvSpPr>
                <a:spLocks noChangeShapeType="1"/>
              </p:cNvSpPr>
              <p:nvPr/>
            </p:nvSpPr>
            <p:spPr bwMode="auto">
              <a:xfrm flipH="1" flipV="1">
                <a:off x="4228" y="2601"/>
                <a:ext cx="3"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74" name="Line 418"/>
              <p:cNvSpPr>
                <a:spLocks noChangeShapeType="1"/>
              </p:cNvSpPr>
              <p:nvPr/>
            </p:nvSpPr>
            <p:spPr bwMode="auto">
              <a:xfrm flipH="1" flipV="1">
                <a:off x="4284" y="2555"/>
                <a:ext cx="2" cy="18"/>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75" name="Line 419"/>
              <p:cNvSpPr>
                <a:spLocks noChangeShapeType="1"/>
              </p:cNvSpPr>
              <p:nvPr/>
            </p:nvSpPr>
            <p:spPr bwMode="auto">
              <a:xfrm flipH="1" flipV="1">
                <a:off x="4329" y="2551"/>
                <a:ext cx="1"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74" name="Group 425"/>
            <p:cNvGrpSpPr>
              <a:grpSpLocks/>
            </p:cNvGrpSpPr>
            <p:nvPr/>
          </p:nvGrpSpPr>
          <p:grpSpPr bwMode="auto">
            <a:xfrm>
              <a:off x="4136" y="2765"/>
              <a:ext cx="103" cy="67"/>
              <a:chOff x="4136" y="2765"/>
              <a:chExt cx="103" cy="67"/>
            </a:xfrm>
          </p:grpSpPr>
          <p:sp>
            <p:nvSpPr>
              <p:cNvPr id="71077" name="Line 421"/>
              <p:cNvSpPr>
                <a:spLocks noChangeShapeType="1"/>
              </p:cNvSpPr>
              <p:nvPr/>
            </p:nvSpPr>
            <p:spPr bwMode="auto">
              <a:xfrm flipV="1">
                <a:off x="4137" y="2765"/>
                <a:ext cx="97" cy="5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78" name="Line 422"/>
              <p:cNvSpPr>
                <a:spLocks noChangeShapeType="1"/>
              </p:cNvSpPr>
              <p:nvPr/>
            </p:nvSpPr>
            <p:spPr bwMode="auto">
              <a:xfrm flipH="1" flipV="1">
                <a:off x="4136" y="2815"/>
                <a:ext cx="1"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79" name="Line 423"/>
              <p:cNvSpPr>
                <a:spLocks noChangeShapeType="1"/>
              </p:cNvSpPr>
              <p:nvPr/>
            </p:nvSpPr>
            <p:spPr bwMode="auto">
              <a:xfrm flipH="1" flipV="1">
                <a:off x="4191" y="2769"/>
                <a:ext cx="1" cy="19"/>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80" name="Line 424"/>
              <p:cNvSpPr>
                <a:spLocks noChangeShapeType="1"/>
              </p:cNvSpPr>
              <p:nvPr/>
            </p:nvSpPr>
            <p:spPr bwMode="auto">
              <a:xfrm flipH="1" flipV="1">
                <a:off x="4237" y="2765"/>
                <a:ext cx="2" cy="20"/>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79" name="Group 428"/>
            <p:cNvGrpSpPr>
              <a:grpSpLocks/>
            </p:cNvGrpSpPr>
            <p:nvPr/>
          </p:nvGrpSpPr>
          <p:grpSpPr bwMode="auto">
            <a:xfrm>
              <a:off x="4290" y="2394"/>
              <a:ext cx="70" cy="84"/>
              <a:chOff x="4290" y="2394"/>
              <a:chExt cx="70" cy="84"/>
            </a:xfrm>
          </p:grpSpPr>
          <p:sp>
            <p:nvSpPr>
              <p:cNvPr id="71082" name="Freeform 426"/>
              <p:cNvSpPr>
                <a:spLocks/>
              </p:cNvSpPr>
              <p:nvPr/>
            </p:nvSpPr>
            <p:spPr bwMode="auto">
              <a:xfrm>
                <a:off x="4290" y="2394"/>
                <a:ext cx="70" cy="84"/>
              </a:xfrm>
              <a:custGeom>
                <a:avLst/>
                <a:gdLst/>
                <a:ahLst/>
                <a:cxnLst>
                  <a:cxn ang="0">
                    <a:pos x="3" y="33"/>
                  </a:cxn>
                  <a:cxn ang="0">
                    <a:pos x="0" y="84"/>
                  </a:cxn>
                  <a:cxn ang="0">
                    <a:pos x="68" y="50"/>
                  </a:cxn>
                  <a:cxn ang="0">
                    <a:pos x="70" y="0"/>
                  </a:cxn>
                  <a:cxn ang="0">
                    <a:pos x="3" y="33"/>
                  </a:cxn>
                </a:cxnLst>
                <a:rect l="0" t="0" r="r" b="b"/>
                <a:pathLst>
                  <a:path w="70" h="84">
                    <a:moveTo>
                      <a:pt x="3" y="33"/>
                    </a:moveTo>
                    <a:lnTo>
                      <a:pt x="0" y="84"/>
                    </a:lnTo>
                    <a:lnTo>
                      <a:pt x="68" y="50"/>
                    </a:lnTo>
                    <a:lnTo>
                      <a:pt x="70" y="0"/>
                    </a:lnTo>
                    <a:lnTo>
                      <a:pt x="3" y="33"/>
                    </a:lnTo>
                    <a:close/>
                  </a:path>
                </a:pathLst>
              </a:custGeom>
              <a:solidFill>
                <a:srgbClr val="3333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83" name="Freeform 427"/>
              <p:cNvSpPr>
                <a:spLocks/>
              </p:cNvSpPr>
              <p:nvPr/>
            </p:nvSpPr>
            <p:spPr bwMode="auto">
              <a:xfrm>
                <a:off x="4290" y="2394"/>
                <a:ext cx="70" cy="84"/>
              </a:xfrm>
              <a:custGeom>
                <a:avLst/>
                <a:gdLst/>
                <a:ahLst/>
                <a:cxnLst>
                  <a:cxn ang="0">
                    <a:pos x="3" y="33"/>
                  </a:cxn>
                  <a:cxn ang="0">
                    <a:pos x="0" y="84"/>
                  </a:cxn>
                  <a:cxn ang="0">
                    <a:pos x="68" y="50"/>
                  </a:cxn>
                  <a:cxn ang="0">
                    <a:pos x="70" y="0"/>
                  </a:cxn>
                  <a:cxn ang="0">
                    <a:pos x="3" y="33"/>
                  </a:cxn>
                </a:cxnLst>
                <a:rect l="0" t="0" r="r" b="b"/>
                <a:pathLst>
                  <a:path w="70" h="84">
                    <a:moveTo>
                      <a:pt x="3" y="33"/>
                    </a:moveTo>
                    <a:lnTo>
                      <a:pt x="0" y="84"/>
                    </a:lnTo>
                    <a:lnTo>
                      <a:pt x="68" y="50"/>
                    </a:lnTo>
                    <a:lnTo>
                      <a:pt x="70" y="0"/>
                    </a:lnTo>
                    <a:lnTo>
                      <a:pt x="3" y="33"/>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82" name="Group 431"/>
            <p:cNvGrpSpPr>
              <a:grpSpLocks/>
            </p:cNvGrpSpPr>
            <p:nvPr/>
          </p:nvGrpSpPr>
          <p:grpSpPr bwMode="auto">
            <a:xfrm>
              <a:off x="4296" y="2550"/>
              <a:ext cx="73" cy="83"/>
              <a:chOff x="4296" y="2550"/>
              <a:chExt cx="73" cy="83"/>
            </a:xfrm>
          </p:grpSpPr>
          <p:sp>
            <p:nvSpPr>
              <p:cNvPr id="71085" name="Freeform 429"/>
              <p:cNvSpPr>
                <a:spLocks/>
              </p:cNvSpPr>
              <p:nvPr/>
            </p:nvSpPr>
            <p:spPr bwMode="auto">
              <a:xfrm>
                <a:off x="4296" y="2550"/>
                <a:ext cx="73" cy="83"/>
              </a:xfrm>
              <a:custGeom>
                <a:avLst/>
                <a:gdLst/>
                <a:ahLst/>
                <a:cxnLst>
                  <a:cxn ang="0">
                    <a:pos x="4" y="34"/>
                  </a:cxn>
                  <a:cxn ang="0">
                    <a:pos x="0" y="83"/>
                  </a:cxn>
                  <a:cxn ang="0">
                    <a:pos x="69" y="49"/>
                  </a:cxn>
                  <a:cxn ang="0">
                    <a:pos x="73" y="0"/>
                  </a:cxn>
                  <a:cxn ang="0">
                    <a:pos x="4" y="34"/>
                  </a:cxn>
                </a:cxnLst>
                <a:rect l="0" t="0" r="r" b="b"/>
                <a:pathLst>
                  <a:path w="73" h="83">
                    <a:moveTo>
                      <a:pt x="4" y="34"/>
                    </a:moveTo>
                    <a:lnTo>
                      <a:pt x="0" y="83"/>
                    </a:lnTo>
                    <a:lnTo>
                      <a:pt x="69" y="49"/>
                    </a:lnTo>
                    <a:lnTo>
                      <a:pt x="73" y="0"/>
                    </a:lnTo>
                    <a:lnTo>
                      <a:pt x="4" y="34"/>
                    </a:lnTo>
                    <a:close/>
                  </a:path>
                </a:pathLst>
              </a:custGeom>
              <a:solidFill>
                <a:srgbClr val="3333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86" name="Freeform 430"/>
              <p:cNvSpPr>
                <a:spLocks/>
              </p:cNvSpPr>
              <p:nvPr/>
            </p:nvSpPr>
            <p:spPr bwMode="auto">
              <a:xfrm>
                <a:off x="4296" y="2550"/>
                <a:ext cx="73" cy="83"/>
              </a:xfrm>
              <a:custGeom>
                <a:avLst/>
                <a:gdLst/>
                <a:ahLst/>
                <a:cxnLst>
                  <a:cxn ang="0">
                    <a:pos x="4" y="34"/>
                  </a:cxn>
                  <a:cxn ang="0">
                    <a:pos x="0" y="83"/>
                  </a:cxn>
                  <a:cxn ang="0">
                    <a:pos x="69" y="49"/>
                  </a:cxn>
                  <a:cxn ang="0">
                    <a:pos x="73" y="0"/>
                  </a:cxn>
                  <a:cxn ang="0">
                    <a:pos x="4" y="34"/>
                  </a:cxn>
                </a:cxnLst>
                <a:rect l="0" t="0" r="r" b="b"/>
                <a:pathLst>
                  <a:path w="73" h="83">
                    <a:moveTo>
                      <a:pt x="4" y="34"/>
                    </a:moveTo>
                    <a:lnTo>
                      <a:pt x="0" y="83"/>
                    </a:lnTo>
                    <a:lnTo>
                      <a:pt x="69" y="49"/>
                    </a:lnTo>
                    <a:lnTo>
                      <a:pt x="73" y="0"/>
                    </a:lnTo>
                    <a:lnTo>
                      <a:pt x="4"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85" name="Group 434"/>
            <p:cNvGrpSpPr>
              <a:grpSpLocks/>
            </p:cNvGrpSpPr>
            <p:nvPr/>
          </p:nvGrpSpPr>
          <p:grpSpPr bwMode="auto">
            <a:xfrm>
              <a:off x="4211" y="2761"/>
              <a:ext cx="70" cy="84"/>
              <a:chOff x="4211" y="2761"/>
              <a:chExt cx="70" cy="84"/>
            </a:xfrm>
          </p:grpSpPr>
          <p:sp>
            <p:nvSpPr>
              <p:cNvPr id="71088" name="Freeform 432"/>
              <p:cNvSpPr>
                <a:spLocks/>
              </p:cNvSpPr>
              <p:nvPr/>
            </p:nvSpPr>
            <p:spPr bwMode="auto">
              <a:xfrm>
                <a:off x="4211" y="2761"/>
                <a:ext cx="70" cy="84"/>
              </a:xfrm>
              <a:custGeom>
                <a:avLst/>
                <a:gdLst/>
                <a:ahLst/>
                <a:cxnLst>
                  <a:cxn ang="0">
                    <a:pos x="2" y="34"/>
                  </a:cxn>
                  <a:cxn ang="0">
                    <a:pos x="0" y="84"/>
                  </a:cxn>
                  <a:cxn ang="0">
                    <a:pos x="68" y="50"/>
                  </a:cxn>
                  <a:cxn ang="0">
                    <a:pos x="70" y="0"/>
                  </a:cxn>
                  <a:cxn ang="0">
                    <a:pos x="2" y="34"/>
                  </a:cxn>
                </a:cxnLst>
                <a:rect l="0" t="0" r="r" b="b"/>
                <a:pathLst>
                  <a:path w="70" h="84">
                    <a:moveTo>
                      <a:pt x="2" y="34"/>
                    </a:moveTo>
                    <a:lnTo>
                      <a:pt x="0" y="84"/>
                    </a:lnTo>
                    <a:lnTo>
                      <a:pt x="68" y="50"/>
                    </a:lnTo>
                    <a:lnTo>
                      <a:pt x="70" y="0"/>
                    </a:lnTo>
                    <a:lnTo>
                      <a:pt x="2" y="34"/>
                    </a:lnTo>
                    <a:close/>
                  </a:path>
                </a:pathLst>
              </a:custGeom>
              <a:solidFill>
                <a:srgbClr val="3333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89" name="Freeform 433"/>
              <p:cNvSpPr>
                <a:spLocks/>
              </p:cNvSpPr>
              <p:nvPr/>
            </p:nvSpPr>
            <p:spPr bwMode="auto">
              <a:xfrm>
                <a:off x="4211" y="2761"/>
                <a:ext cx="70" cy="84"/>
              </a:xfrm>
              <a:custGeom>
                <a:avLst/>
                <a:gdLst/>
                <a:ahLst/>
                <a:cxnLst>
                  <a:cxn ang="0">
                    <a:pos x="2" y="34"/>
                  </a:cxn>
                  <a:cxn ang="0">
                    <a:pos x="0" y="84"/>
                  </a:cxn>
                  <a:cxn ang="0">
                    <a:pos x="68" y="50"/>
                  </a:cxn>
                  <a:cxn ang="0">
                    <a:pos x="70" y="0"/>
                  </a:cxn>
                  <a:cxn ang="0">
                    <a:pos x="2" y="34"/>
                  </a:cxn>
                </a:cxnLst>
                <a:rect l="0" t="0" r="r" b="b"/>
                <a:pathLst>
                  <a:path w="70" h="84">
                    <a:moveTo>
                      <a:pt x="2" y="34"/>
                    </a:moveTo>
                    <a:lnTo>
                      <a:pt x="0" y="84"/>
                    </a:lnTo>
                    <a:lnTo>
                      <a:pt x="68" y="50"/>
                    </a:lnTo>
                    <a:lnTo>
                      <a:pt x="70" y="0"/>
                    </a:lnTo>
                    <a:lnTo>
                      <a:pt x="2"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88" name="Group 437"/>
            <p:cNvGrpSpPr>
              <a:grpSpLocks/>
            </p:cNvGrpSpPr>
            <p:nvPr/>
          </p:nvGrpSpPr>
          <p:grpSpPr bwMode="auto">
            <a:xfrm>
              <a:off x="4237" y="2497"/>
              <a:ext cx="74" cy="81"/>
              <a:chOff x="4237" y="2497"/>
              <a:chExt cx="74" cy="81"/>
            </a:xfrm>
          </p:grpSpPr>
          <p:sp>
            <p:nvSpPr>
              <p:cNvPr id="71091" name="Freeform 435"/>
              <p:cNvSpPr>
                <a:spLocks/>
              </p:cNvSpPr>
              <p:nvPr/>
            </p:nvSpPr>
            <p:spPr bwMode="auto">
              <a:xfrm>
                <a:off x="4237" y="2497"/>
                <a:ext cx="74" cy="81"/>
              </a:xfrm>
              <a:custGeom>
                <a:avLst/>
                <a:gdLst/>
                <a:ahLst/>
                <a:cxnLst>
                  <a:cxn ang="0">
                    <a:pos x="5" y="34"/>
                  </a:cxn>
                  <a:cxn ang="0">
                    <a:pos x="0" y="81"/>
                  </a:cxn>
                  <a:cxn ang="0">
                    <a:pos x="70" y="47"/>
                  </a:cxn>
                  <a:cxn ang="0">
                    <a:pos x="74" y="0"/>
                  </a:cxn>
                  <a:cxn ang="0">
                    <a:pos x="5" y="34"/>
                  </a:cxn>
                </a:cxnLst>
                <a:rect l="0" t="0" r="r" b="b"/>
                <a:pathLst>
                  <a:path w="74" h="81">
                    <a:moveTo>
                      <a:pt x="5" y="34"/>
                    </a:moveTo>
                    <a:lnTo>
                      <a:pt x="0" y="81"/>
                    </a:lnTo>
                    <a:lnTo>
                      <a:pt x="70" y="47"/>
                    </a:lnTo>
                    <a:lnTo>
                      <a:pt x="74" y="0"/>
                    </a:lnTo>
                    <a:lnTo>
                      <a:pt x="5" y="34"/>
                    </a:lnTo>
                    <a:close/>
                  </a:path>
                </a:pathLst>
              </a:custGeom>
              <a:solidFill>
                <a:srgbClr val="3333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92" name="Freeform 436"/>
              <p:cNvSpPr>
                <a:spLocks/>
              </p:cNvSpPr>
              <p:nvPr/>
            </p:nvSpPr>
            <p:spPr bwMode="auto">
              <a:xfrm>
                <a:off x="4237" y="2497"/>
                <a:ext cx="74" cy="81"/>
              </a:xfrm>
              <a:custGeom>
                <a:avLst/>
                <a:gdLst/>
                <a:ahLst/>
                <a:cxnLst>
                  <a:cxn ang="0">
                    <a:pos x="5" y="34"/>
                  </a:cxn>
                  <a:cxn ang="0">
                    <a:pos x="0" y="81"/>
                  </a:cxn>
                  <a:cxn ang="0">
                    <a:pos x="70" y="47"/>
                  </a:cxn>
                  <a:cxn ang="0">
                    <a:pos x="74" y="0"/>
                  </a:cxn>
                  <a:cxn ang="0">
                    <a:pos x="5" y="34"/>
                  </a:cxn>
                </a:cxnLst>
                <a:rect l="0" t="0" r="r" b="b"/>
                <a:pathLst>
                  <a:path w="74" h="81">
                    <a:moveTo>
                      <a:pt x="5" y="34"/>
                    </a:moveTo>
                    <a:lnTo>
                      <a:pt x="0" y="81"/>
                    </a:lnTo>
                    <a:lnTo>
                      <a:pt x="70" y="47"/>
                    </a:lnTo>
                    <a:lnTo>
                      <a:pt x="74" y="0"/>
                    </a:lnTo>
                    <a:lnTo>
                      <a:pt x="5"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91" name="Group 440"/>
            <p:cNvGrpSpPr>
              <a:grpSpLocks/>
            </p:cNvGrpSpPr>
            <p:nvPr/>
          </p:nvGrpSpPr>
          <p:grpSpPr bwMode="auto">
            <a:xfrm>
              <a:off x="4451" y="2561"/>
              <a:ext cx="70" cy="82"/>
              <a:chOff x="4451" y="2561"/>
              <a:chExt cx="70" cy="82"/>
            </a:xfrm>
          </p:grpSpPr>
          <p:sp>
            <p:nvSpPr>
              <p:cNvPr id="71094" name="Freeform 438"/>
              <p:cNvSpPr>
                <a:spLocks/>
              </p:cNvSpPr>
              <p:nvPr/>
            </p:nvSpPr>
            <p:spPr bwMode="auto">
              <a:xfrm>
                <a:off x="4451" y="2561"/>
                <a:ext cx="70" cy="82"/>
              </a:xfrm>
              <a:custGeom>
                <a:avLst/>
                <a:gdLst/>
                <a:ahLst/>
                <a:cxnLst>
                  <a:cxn ang="0">
                    <a:pos x="3" y="34"/>
                  </a:cxn>
                  <a:cxn ang="0">
                    <a:pos x="0" y="82"/>
                  </a:cxn>
                  <a:cxn ang="0">
                    <a:pos x="67" y="49"/>
                  </a:cxn>
                  <a:cxn ang="0">
                    <a:pos x="70" y="0"/>
                  </a:cxn>
                  <a:cxn ang="0">
                    <a:pos x="3" y="34"/>
                  </a:cxn>
                </a:cxnLst>
                <a:rect l="0" t="0" r="r" b="b"/>
                <a:pathLst>
                  <a:path w="70" h="82">
                    <a:moveTo>
                      <a:pt x="3" y="34"/>
                    </a:moveTo>
                    <a:lnTo>
                      <a:pt x="0" y="82"/>
                    </a:lnTo>
                    <a:lnTo>
                      <a:pt x="67" y="49"/>
                    </a:lnTo>
                    <a:lnTo>
                      <a:pt x="70" y="0"/>
                    </a:lnTo>
                    <a:lnTo>
                      <a:pt x="3" y="34"/>
                    </a:lnTo>
                    <a:close/>
                  </a:path>
                </a:pathLst>
              </a:custGeom>
              <a:solidFill>
                <a:srgbClr val="3333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95" name="Freeform 439"/>
              <p:cNvSpPr>
                <a:spLocks/>
              </p:cNvSpPr>
              <p:nvPr/>
            </p:nvSpPr>
            <p:spPr bwMode="auto">
              <a:xfrm>
                <a:off x="4451" y="2561"/>
                <a:ext cx="70" cy="82"/>
              </a:xfrm>
              <a:custGeom>
                <a:avLst/>
                <a:gdLst/>
                <a:ahLst/>
                <a:cxnLst>
                  <a:cxn ang="0">
                    <a:pos x="3" y="34"/>
                  </a:cxn>
                  <a:cxn ang="0">
                    <a:pos x="0" y="82"/>
                  </a:cxn>
                  <a:cxn ang="0">
                    <a:pos x="67" y="49"/>
                  </a:cxn>
                  <a:cxn ang="0">
                    <a:pos x="70" y="0"/>
                  </a:cxn>
                  <a:cxn ang="0">
                    <a:pos x="3" y="34"/>
                  </a:cxn>
                </a:cxnLst>
                <a:rect l="0" t="0" r="r" b="b"/>
                <a:pathLst>
                  <a:path w="70" h="82">
                    <a:moveTo>
                      <a:pt x="3" y="34"/>
                    </a:moveTo>
                    <a:lnTo>
                      <a:pt x="0" y="82"/>
                    </a:lnTo>
                    <a:lnTo>
                      <a:pt x="67" y="49"/>
                    </a:lnTo>
                    <a:lnTo>
                      <a:pt x="70"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94" name="Group 443"/>
            <p:cNvGrpSpPr>
              <a:grpSpLocks/>
            </p:cNvGrpSpPr>
            <p:nvPr/>
          </p:nvGrpSpPr>
          <p:grpSpPr bwMode="auto">
            <a:xfrm>
              <a:off x="4351" y="2609"/>
              <a:ext cx="71" cy="83"/>
              <a:chOff x="4351" y="2609"/>
              <a:chExt cx="71" cy="83"/>
            </a:xfrm>
          </p:grpSpPr>
          <p:sp>
            <p:nvSpPr>
              <p:cNvPr id="71097" name="Freeform 441"/>
              <p:cNvSpPr>
                <a:spLocks/>
              </p:cNvSpPr>
              <p:nvPr/>
            </p:nvSpPr>
            <p:spPr bwMode="auto">
              <a:xfrm>
                <a:off x="4351" y="2609"/>
                <a:ext cx="71" cy="83"/>
              </a:xfrm>
              <a:custGeom>
                <a:avLst/>
                <a:gdLst/>
                <a:ahLst/>
                <a:cxnLst>
                  <a:cxn ang="0">
                    <a:pos x="3" y="33"/>
                  </a:cxn>
                  <a:cxn ang="0">
                    <a:pos x="0" y="83"/>
                  </a:cxn>
                  <a:cxn ang="0">
                    <a:pos x="68" y="49"/>
                  </a:cxn>
                  <a:cxn ang="0">
                    <a:pos x="71" y="0"/>
                  </a:cxn>
                  <a:cxn ang="0">
                    <a:pos x="3" y="33"/>
                  </a:cxn>
                </a:cxnLst>
                <a:rect l="0" t="0" r="r" b="b"/>
                <a:pathLst>
                  <a:path w="71" h="83">
                    <a:moveTo>
                      <a:pt x="3" y="33"/>
                    </a:moveTo>
                    <a:lnTo>
                      <a:pt x="0" y="83"/>
                    </a:lnTo>
                    <a:lnTo>
                      <a:pt x="68" y="49"/>
                    </a:lnTo>
                    <a:lnTo>
                      <a:pt x="71" y="0"/>
                    </a:lnTo>
                    <a:lnTo>
                      <a:pt x="3" y="33"/>
                    </a:lnTo>
                    <a:close/>
                  </a:path>
                </a:pathLst>
              </a:custGeom>
              <a:solidFill>
                <a:srgbClr val="3333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098" name="Freeform 442"/>
              <p:cNvSpPr>
                <a:spLocks/>
              </p:cNvSpPr>
              <p:nvPr/>
            </p:nvSpPr>
            <p:spPr bwMode="auto">
              <a:xfrm>
                <a:off x="4351" y="2609"/>
                <a:ext cx="71" cy="83"/>
              </a:xfrm>
              <a:custGeom>
                <a:avLst/>
                <a:gdLst/>
                <a:ahLst/>
                <a:cxnLst>
                  <a:cxn ang="0">
                    <a:pos x="3" y="33"/>
                  </a:cxn>
                  <a:cxn ang="0">
                    <a:pos x="0" y="83"/>
                  </a:cxn>
                  <a:cxn ang="0">
                    <a:pos x="68" y="49"/>
                  </a:cxn>
                  <a:cxn ang="0">
                    <a:pos x="71" y="0"/>
                  </a:cxn>
                  <a:cxn ang="0">
                    <a:pos x="3" y="33"/>
                  </a:cxn>
                </a:cxnLst>
                <a:rect l="0" t="0" r="r" b="b"/>
                <a:pathLst>
                  <a:path w="71" h="83">
                    <a:moveTo>
                      <a:pt x="3" y="33"/>
                    </a:moveTo>
                    <a:lnTo>
                      <a:pt x="0" y="83"/>
                    </a:lnTo>
                    <a:lnTo>
                      <a:pt x="68" y="49"/>
                    </a:lnTo>
                    <a:lnTo>
                      <a:pt x="71" y="0"/>
                    </a:lnTo>
                    <a:lnTo>
                      <a:pt x="3" y="33"/>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297" name="Group 446"/>
            <p:cNvGrpSpPr>
              <a:grpSpLocks/>
            </p:cNvGrpSpPr>
            <p:nvPr/>
          </p:nvGrpSpPr>
          <p:grpSpPr bwMode="auto">
            <a:xfrm>
              <a:off x="4156" y="2703"/>
              <a:ext cx="70" cy="83"/>
              <a:chOff x="4156" y="2703"/>
              <a:chExt cx="70" cy="83"/>
            </a:xfrm>
          </p:grpSpPr>
          <p:sp>
            <p:nvSpPr>
              <p:cNvPr id="71100" name="Freeform 444"/>
              <p:cNvSpPr>
                <a:spLocks/>
              </p:cNvSpPr>
              <p:nvPr/>
            </p:nvSpPr>
            <p:spPr bwMode="auto">
              <a:xfrm>
                <a:off x="4156" y="2703"/>
                <a:ext cx="70" cy="83"/>
              </a:xfrm>
              <a:custGeom>
                <a:avLst/>
                <a:gdLst/>
                <a:ahLst/>
                <a:cxnLst>
                  <a:cxn ang="0">
                    <a:pos x="2" y="33"/>
                  </a:cxn>
                  <a:cxn ang="0">
                    <a:pos x="0" y="83"/>
                  </a:cxn>
                  <a:cxn ang="0">
                    <a:pos x="68" y="50"/>
                  </a:cxn>
                  <a:cxn ang="0">
                    <a:pos x="70" y="0"/>
                  </a:cxn>
                  <a:cxn ang="0">
                    <a:pos x="2" y="33"/>
                  </a:cxn>
                </a:cxnLst>
                <a:rect l="0" t="0" r="r" b="b"/>
                <a:pathLst>
                  <a:path w="70" h="83">
                    <a:moveTo>
                      <a:pt x="2" y="33"/>
                    </a:moveTo>
                    <a:lnTo>
                      <a:pt x="0" y="83"/>
                    </a:lnTo>
                    <a:lnTo>
                      <a:pt x="68" y="50"/>
                    </a:lnTo>
                    <a:lnTo>
                      <a:pt x="70" y="0"/>
                    </a:lnTo>
                    <a:lnTo>
                      <a:pt x="2" y="33"/>
                    </a:lnTo>
                    <a:close/>
                  </a:path>
                </a:pathLst>
              </a:custGeom>
              <a:solidFill>
                <a:srgbClr val="3333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101" name="Freeform 445"/>
              <p:cNvSpPr>
                <a:spLocks/>
              </p:cNvSpPr>
              <p:nvPr/>
            </p:nvSpPr>
            <p:spPr bwMode="auto">
              <a:xfrm>
                <a:off x="4156" y="2703"/>
                <a:ext cx="70" cy="83"/>
              </a:xfrm>
              <a:custGeom>
                <a:avLst/>
                <a:gdLst/>
                <a:ahLst/>
                <a:cxnLst>
                  <a:cxn ang="0">
                    <a:pos x="2" y="33"/>
                  </a:cxn>
                  <a:cxn ang="0">
                    <a:pos x="0" y="83"/>
                  </a:cxn>
                  <a:cxn ang="0">
                    <a:pos x="68" y="50"/>
                  </a:cxn>
                  <a:cxn ang="0">
                    <a:pos x="70" y="0"/>
                  </a:cxn>
                  <a:cxn ang="0">
                    <a:pos x="2" y="33"/>
                  </a:cxn>
                </a:cxnLst>
                <a:rect l="0" t="0" r="r" b="b"/>
                <a:pathLst>
                  <a:path w="70" h="83">
                    <a:moveTo>
                      <a:pt x="2" y="33"/>
                    </a:moveTo>
                    <a:lnTo>
                      <a:pt x="0" y="83"/>
                    </a:lnTo>
                    <a:lnTo>
                      <a:pt x="68" y="50"/>
                    </a:lnTo>
                    <a:lnTo>
                      <a:pt x="70" y="0"/>
                    </a:lnTo>
                    <a:lnTo>
                      <a:pt x="2" y="33"/>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300" name="Group 449"/>
            <p:cNvGrpSpPr>
              <a:grpSpLocks/>
            </p:cNvGrpSpPr>
            <p:nvPr/>
          </p:nvGrpSpPr>
          <p:grpSpPr bwMode="auto">
            <a:xfrm>
              <a:off x="4196" y="2598"/>
              <a:ext cx="70" cy="82"/>
              <a:chOff x="4196" y="2598"/>
              <a:chExt cx="70" cy="82"/>
            </a:xfrm>
          </p:grpSpPr>
          <p:sp>
            <p:nvSpPr>
              <p:cNvPr id="71103" name="Freeform 447"/>
              <p:cNvSpPr>
                <a:spLocks/>
              </p:cNvSpPr>
              <p:nvPr/>
            </p:nvSpPr>
            <p:spPr bwMode="auto">
              <a:xfrm>
                <a:off x="4196" y="2598"/>
                <a:ext cx="70" cy="82"/>
              </a:xfrm>
              <a:custGeom>
                <a:avLst/>
                <a:gdLst/>
                <a:ahLst/>
                <a:cxnLst>
                  <a:cxn ang="0">
                    <a:pos x="2" y="34"/>
                  </a:cxn>
                  <a:cxn ang="0">
                    <a:pos x="0" y="82"/>
                  </a:cxn>
                  <a:cxn ang="0">
                    <a:pos x="67" y="49"/>
                  </a:cxn>
                  <a:cxn ang="0">
                    <a:pos x="70" y="0"/>
                  </a:cxn>
                  <a:cxn ang="0">
                    <a:pos x="2" y="34"/>
                  </a:cxn>
                </a:cxnLst>
                <a:rect l="0" t="0" r="r" b="b"/>
                <a:pathLst>
                  <a:path w="70" h="82">
                    <a:moveTo>
                      <a:pt x="2" y="34"/>
                    </a:moveTo>
                    <a:lnTo>
                      <a:pt x="0" y="82"/>
                    </a:lnTo>
                    <a:lnTo>
                      <a:pt x="67" y="49"/>
                    </a:lnTo>
                    <a:lnTo>
                      <a:pt x="70" y="0"/>
                    </a:lnTo>
                    <a:lnTo>
                      <a:pt x="2" y="34"/>
                    </a:lnTo>
                    <a:close/>
                  </a:path>
                </a:pathLst>
              </a:custGeom>
              <a:solidFill>
                <a:srgbClr val="3333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104" name="Freeform 448"/>
              <p:cNvSpPr>
                <a:spLocks/>
              </p:cNvSpPr>
              <p:nvPr/>
            </p:nvSpPr>
            <p:spPr bwMode="auto">
              <a:xfrm>
                <a:off x="4196" y="2598"/>
                <a:ext cx="70" cy="82"/>
              </a:xfrm>
              <a:custGeom>
                <a:avLst/>
                <a:gdLst/>
                <a:ahLst/>
                <a:cxnLst>
                  <a:cxn ang="0">
                    <a:pos x="2" y="34"/>
                  </a:cxn>
                  <a:cxn ang="0">
                    <a:pos x="0" y="82"/>
                  </a:cxn>
                  <a:cxn ang="0">
                    <a:pos x="67" y="49"/>
                  </a:cxn>
                  <a:cxn ang="0">
                    <a:pos x="70" y="0"/>
                  </a:cxn>
                  <a:cxn ang="0">
                    <a:pos x="2" y="34"/>
                  </a:cxn>
                </a:cxnLst>
                <a:rect l="0" t="0" r="r" b="b"/>
                <a:pathLst>
                  <a:path w="70" h="82">
                    <a:moveTo>
                      <a:pt x="2" y="34"/>
                    </a:moveTo>
                    <a:lnTo>
                      <a:pt x="0" y="82"/>
                    </a:lnTo>
                    <a:lnTo>
                      <a:pt x="67" y="49"/>
                    </a:lnTo>
                    <a:lnTo>
                      <a:pt x="70" y="0"/>
                    </a:lnTo>
                    <a:lnTo>
                      <a:pt x="2"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303" name="Group 452"/>
            <p:cNvGrpSpPr>
              <a:grpSpLocks/>
            </p:cNvGrpSpPr>
            <p:nvPr/>
          </p:nvGrpSpPr>
          <p:grpSpPr bwMode="auto">
            <a:xfrm>
              <a:off x="4339" y="2449"/>
              <a:ext cx="69" cy="82"/>
              <a:chOff x="4339" y="2449"/>
              <a:chExt cx="69" cy="82"/>
            </a:xfrm>
          </p:grpSpPr>
          <p:sp>
            <p:nvSpPr>
              <p:cNvPr id="71106" name="Freeform 450"/>
              <p:cNvSpPr>
                <a:spLocks/>
              </p:cNvSpPr>
              <p:nvPr/>
            </p:nvSpPr>
            <p:spPr bwMode="auto">
              <a:xfrm>
                <a:off x="4339" y="2449"/>
                <a:ext cx="69" cy="82"/>
              </a:xfrm>
              <a:custGeom>
                <a:avLst/>
                <a:gdLst/>
                <a:ahLst/>
                <a:cxnLst>
                  <a:cxn ang="0">
                    <a:pos x="3" y="33"/>
                  </a:cxn>
                  <a:cxn ang="0">
                    <a:pos x="0" y="82"/>
                  </a:cxn>
                  <a:cxn ang="0">
                    <a:pos x="66" y="49"/>
                  </a:cxn>
                  <a:cxn ang="0">
                    <a:pos x="69" y="0"/>
                  </a:cxn>
                  <a:cxn ang="0">
                    <a:pos x="3" y="33"/>
                  </a:cxn>
                </a:cxnLst>
                <a:rect l="0" t="0" r="r" b="b"/>
                <a:pathLst>
                  <a:path w="69" h="82">
                    <a:moveTo>
                      <a:pt x="3" y="33"/>
                    </a:moveTo>
                    <a:lnTo>
                      <a:pt x="0" y="82"/>
                    </a:lnTo>
                    <a:lnTo>
                      <a:pt x="66" y="49"/>
                    </a:lnTo>
                    <a:lnTo>
                      <a:pt x="69" y="0"/>
                    </a:lnTo>
                    <a:lnTo>
                      <a:pt x="3" y="33"/>
                    </a:lnTo>
                    <a:close/>
                  </a:path>
                </a:pathLst>
              </a:custGeom>
              <a:solidFill>
                <a:srgbClr val="3333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107" name="Freeform 451"/>
              <p:cNvSpPr>
                <a:spLocks/>
              </p:cNvSpPr>
              <p:nvPr/>
            </p:nvSpPr>
            <p:spPr bwMode="auto">
              <a:xfrm>
                <a:off x="4339" y="2449"/>
                <a:ext cx="69" cy="82"/>
              </a:xfrm>
              <a:custGeom>
                <a:avLst/>
                <a:gdLst/>
                <a:ahLst/>
                <a:cxnLst>
                  <a:cxn ang="0">
                    <a:pos x="3" y="33"/>
                  </a:cxn>
                  <a:cxn ang="0">
                    <a:pos x="0" y="82"/>
                  </a:cxn>
                  <a:cxn ang="0">
                    <a:pos x="66" y="49"/>
                  </a:cxn>
                  <a:cxn ang="0">
                    <a:pos x="69" y="0"/>
                  </a:cxn>
                  <a:cxn ang="0">
                    <a:pos x="3" y="33"/>
                  </a:cxn>
                </a:cxnLst>
                <a:rect l="0" t="0" r="r" b="b"/>
                <a:pathLst>
                  <a:path w="69" h="82">
                    <a:moveTo>
                      <a:pt x="3" y="33"/>
                    </a:moveTo>
                    <a:lnTo>
                      <a:pt x="0" y="82"/>
                    </a:lnTo>
                    <a:lnTo>
                      <a:pt x="66" y="49"/>
                    </a:lnTo>
                    <a:lnTo>
                      <a:pt x="69" y="0"/>
                    </a:lnTo>
                    <a:lnTo>
                      <a:pt x="3" y="33"/>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306" name="Group 455"/>
            <p:cNvGrpSpPr>
              <a:grpSpLocks/>
            </p:cNvGrpSpPr>
            <p:nvPr/>
          </p:nvGrpSpPr>
          <p:grpSpPr bwMode="auto">
            <a:xfrm>
              <a:off x="4450" y="2475"/>
              <a:ext cx="71" cy="84"/>
              <a:chOff x="4450" y="2475"/>
              <a:chExt cx="71" cy="84"/>
            </a:xfrm>
          </p:grpSpPr>
          <p:sp>
            <p:nvSpPr>
              <p:cNvPr id="71109" name="Freeform 453"/>
              <p:cNvSpPr>
                <a:spLocks/>
              </p:cNvSpPr>
              <p:nvPr/>
            </p:nvSpPr>
            <p:spPr bwMode="auto">
              <a:xfrm>
                <a:off x="4450" y="2475"/>
                <a:ext cx="71" cy="84"/>
              </a:xfrm>
              <a:custGeom>
                <a:avLst/>
                <a:gdLst/>
                <a:ahLst/>
                <a:cxnLst>
                  <a:cxn ang="0">
                    <a:pos x="3" y="34"/>
                  </a:cxn>
                  <a:cxn ang="0">
                    <a:pos x="0" y="84"/>
                  </a:cxn>
                  <a:cxn ang="0">
                    <a:pos x="69" y="50"/>
                  </a:cxn>
                  <a:cxn ang="0">
                    <a:pos x="71" y="0"/>
                  </a:cxn>
                  <a:cxn ang="0">
                    <a:pos x="3" y="34"/>
                  </a:cxn>
                </a:cxnLst>
                <a:rect l="0" t="0" r="r" b="b"/>
                <a:pathLst>
                  <a:path w="71" h="84">
                    <a:moveTo>
                      <a:pt x="3" y="34"/>
                    </a:moveTo>
                    <a:lnTo>
                      <a:pt x="0" y="84"/>
                    </a:lnTo>
                    <a:lnTo>
                      <a:pt x="69" y="50"/>
                    </a:lnTo>
                    <a:lnTo>
                      <a:pt x="71" y="0"/>
                    </a:lnTo>
                    <a:lnTo>
                      <a:pt x="3" y="34"/>
                    </a:lnTo>
                    <a:close/>
                  </a:path>
                </a:pathLst>
              </a:custGeom>
              <a:solidFill>
                <a:srgbClr val="3333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110" name="Freeform 454"/>
              <p:cNvSpPr>
                <a:spLocks/>
              </p:cNvSpPr>
              <p:nvPr/>
            </p:nvSpPr>
            <p:spPr bwMode="auto">
              <a:xfrm>
                <a:off x="4450" y="2475"/>
                <a:ext cx="71" cy="84"/>
              </a:xfrm>
              <a:custGeom>
                <a:avLst/>
                <a:gdLst/>
                <a:ahLst/>
                <a:cxnLst>
                  <a:cxn ang="0">
                    <a:pos x="3" y="34"/>
                  </a:cxn>
                  <a:cxn ang="0">
                    <a:pos x="0" y="84"/>
                  </a:cxn>
                  <a:cxn ang="0">
                    <a:pos x="69" y="50"/>
                  </a:cxn>
                  <a:cxn ang="0">
                    <a:pos x="71" y="0"/>
                  </a:cxn>
                  <a:cxn ang="0">
                    <a:pos x="3" y="34"/>
                  </a:cxn>
                </a:cxnLst>
                <a:rect l="0" t="0" r="r" b="b"/>
                <a:pathLst>
                  <a:path w="71" h="84">
                    <a:moveTo>
                      <a:pt x="3" y="34"/>
                    </a:moveTo>
                    <a:lnTo>
                      <a:pt x="0" y="84"/>
                    </a:lnTo>
                    <a:lnTo>
                      <a:pt x="69" y="50"/>
                    </a:lnTo>
                    <a:lnTo>
                      <a:pt x="71"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309" name="Group 458"/>
            <p:cNvGrpSpPr>
              <a:grpSpLocks/>
            </p:cNvGrpSpPr>
            <p:nvPr/>
          </p:nvGrpSpPr>
          <p:grpSpPr bwMode="auto">
            <a:xfrm>
              <a:off x="4554" y="2511"/>
              <a:ext cx="70" cy="84"/>
              <a:chOff x="4554" y="2511"/>
              <a:chExt cx="70" cy="84"/>
            </a:xfrm>
          </p:grpSpPr>
          <p:sp>
            <p:nvSpPr>
              <p:cNvPr id="71112" name="Freeform 456"/>
              <p:cNvSpPr>
                <a:spLocks/>
              </p:cNvSpPr>
              <p:nvPr/>
            </p:nvSpPr>
            <p:spPr bwMode="auto">
              <a:xfrm>
                <a:off x="4554" y="2511"/>
                <a:ext cx="70" cy="84"/>
              </a:xfrm>
              <a:custGeom>
                <a:avLst/>
                <a:gdLst/>
                <a:ahLst/>
                <a:cxnLst>
                  <a:cxn ang="0">
                    <a:pos x="2" y="34"/>
                  </a:cxn>
                  <a:cxn ang="0">
                    <a:pos x="0" y="84"/>
                  </a:cxn>
                  <a:cxn ang="0">
                    <a:pos x="68" y="50"/>
                  </a:cxn>
                  <a:cxn ang="0">
                    <a:pos x="70" y="0"/>
                  </a:cxn>
                  <a:cxn ang="0">
                    <a:pos x="2" y="34"/>
                  </a:cxn>
                </a:cxnLst>
                <a:rect l="0" t="0" r="r" b="b"/>
                <a:pathLst>
                  <a:path w="70" h="84">
                    <a:moveTo>
                      <a:pt x="2" y="34"/>
                    </a:moveTo>
                    <a:lnTo>
                      <a:pt x="0" y="84"/>
                    </a:lnTo>
                    <a:lnTo>
                      <a:pt x="68" y="50"/>
                    </a:lnTo>
                    <a:lnTo>
                      <a:pt x="70" y="0"/>
                    </a:lnTo>
                    <a:lnTo>
                      <a:pt x="2" y="34"/>
                    </a:lnTo>
                    <a:close/>
                  </a:path>
                </a:pathLst>
              </a:custGeom>
              <a:solidFill>
                <a:srgbClr val="3333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113" name="Freeform 457"/>
              <p:cNvSpPr>
                <a:spLocks/>
              </p:cNvSpPr>
              <p:nvPr/>
            </p:nvSpPr>
            <p:spPr bwMode="auto">
              <a:xfrm>
                <a:off x="4554" y="2511"/>
                <a:ext cx="70" cy="84"/>
              </a:xfrm>
              <a:custGeom>
                <a:avLst/>
                <a:gdLst/>
                <a:ahLst/>
                <a:cxnLst>
                  <a:cxn ang="0">
                    <a:pos x="2" y="34"/>
                  </a:cxn>
                  <a:cxn ang="0">
                    <a:pos x="0" y="84"/>
                  </a:cxn>
                  <a:cxn ang="0">
                    <a:pos x="68" y="50"/>
                  </a:cxn>
                  <a:cxn ang="0">
                    <a:pos x="70" y="0"/>
                  </a:cxn>
                  <a:cxn ang="0">
                    <a:pos x="2" y="34"/>
                  </a:cxn>
                </a:cxnLst>
                <a:rect l="0" t="0" r="r" b="b"/>
                <a:pathLst>
                  <a:path w="70" h="84">
                    <a:moveTo>
                      <a:pt x="2" y="34"/>
                    </a:moveTo>
                    <a:lnTo>
                      <a:pt x="0" y="84"/>
                    </a:lnTo>
                    <a:lnTo>
                      <a:pt x="68" y="50"/>
                    </a:lnTo>
                    <a:lnTo>
                      <a:pt x="70" y="0"/>
                    </a:lnTo>
                    <a:lnTo>
                      <a:pt x="2"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312" name="Group 461"/>
            <p:cNvGrpSpPr>
              <a:grpSpLocks/>
            </p:cNvGrpSpPr>
            <p:nvPr/>
          </p:nvGrpSpPr>
          <p:grpSpPr bwMode="auto">
            <a:xfrm>
              <a:off x="4615" y="2566"/>
              <a:ext cx="73" cy="83"/>
              <a:chOff x="4615" y="2566"/>
              <a:chExt cx="73" cy="83"/>
            </a:xfrm>
          </p:grpSpPr>
          <p:sp>
            <p:nvSpPr>
              <p:cNvPr id="71115" name="Freeform 459"/>
              <p:cNvSpPr>
                <a:spLocks/>
              </p:cNvSpPr>
              <p:nvPr/>
            </p:nvSpPr>
            <p:spPr bwMode="auto">
              <a:xfrm>
                <a:off x="4615" y="2566"/>
                <a:ext cx="73" cy="83"/>
              </a:xfrm>
              <a:custGeom>
                <a:avLst/>
                <a:gdLst/>
                <a:ahLst/>
                <a:cxnLst>
                  <a:cxn ang="0">
                    <a:pos x="4" y="34"/>
                  </a:cxn>
                  <a:cxn ang="0">
                    <a:pos x="0" y="83"/>
                  </a:cxn>
                  <a:cxn ang="0">
                    <a:pos x="69" y="49"/>
                  </a:cxn>
                  <a:cxn ang="0">
                    <a:pos x="73" y="0"/>
                  </a:cxn>
                  <a:cxn ang="0">
                    <a:pos x="4" y="34"/>
                  </a:cxn>
                </a:cxnLst>
                <a:rect l="0" t="0" r="r" b="b"/>
                <a:pathLst>
                  <a:path w="73" h="83">
                    <a:moveTo>
                      <a:pt x="4" y="34"/>
                    </a:moveTo>
                    <a:lnTo>
                      <a:pt x="0" y="83"/>
                    </a:lnTo>
                    <a:lnTo>
                      <a:pt x="69" y="49"/>
                    </a:lnTo>
                    <a:lnTo>
                      <a:pt x="73" y="0"/>
                    </a:lnTo>
                    <a:lnTo>
                      <a:pt x="4" y="34"/>
                    </a:lnTo>
                    <a:close/>
                  </a:path>
                </a:pathLst>
              </a:custGeom>
              <a:solidFill>
                <a:srgbClr val="3333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116" name="Freeform 460"/>
              <p:cNvSpPr>
                <a:spLocks/>
              </p:cNvSpPr>
              <p:nvPr/>
            </p:nvSpPr>
            <p:spPr bwMode="auto">
              <a:xfrm>
                <a:off x="4615" y="2566"/>
                <a:ext cx="73" cy="83"/>
              </a:xfrm>
              <a:custGeom>
                <a:avLst/>
                <a:gdLst/>
                <a:ahLst/>
                <a:cxnLst>
                  <a:cxn ang="0">
                    <a:pos x="4" y="34"/>
                  </a:cxn>
                  <a:cxn ang="0">
                    <a:pos x="0" y="83"/>
                  </a:cxn>
                  <a:cxn ang="0">
                    <a:pos x="69" y="49"/>
                  </a:cxn>
                  <a:cxn ang="0">
                    <a:pos x="73" y="0"/>
                  </a:cxn>
                  <a:cxn ang="0">
                    <a:pos x="4" y="34"/>
                  </a:cxn>
                </a:cxnLst>
                <a:rect l="0" t="0" r="r" b="b"/>
                <a:pathLst>
                  <a:path w="73" h="83">
                    <a:moveTo>
                      <a:pt x="4" y="34"/>
                    </a:moveTo>
                    <a:lnTo>
                      <a:pt x="0" y="83"/>
                    </a:lnTo>
                    <a:lnTo>
                      <a:pt x="69" y="49"/>
                    </a:lnTo>
                    <a:lnTo>
                      <a:pt x="73" y="0"/>
                    </a:lnTo>
                    <a:lnTo>
                      <a:pt x="4"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315" name="Group 464"/>
            <p:cNvGrpSpPr>
              <a:grpSpLocks/>
            </p:cNvGrpSpPr>
            <p:nvPr/>
          </p:nvGrpSpPr>
          <p:grpSpPr bwMode="auto">
            <a:xfrm>
              <a:off x="4677" y="2626"/>
              <a:ext cx="69" cy="82"/>
              <a:chOff x="4677" y="2626"/>
              <a:chExt cx="69" cy="82"/>
            </a:xfrm>
          </p:grpSpPr>
          <p:sp>
            <p:nvSpPr>
              <p:cNvPr id="71118" name="Freeform 462"/>
              <p:cNvSpPr>
                <a:spLocks/>
              </p:cNvSpPr>
              <p:nvPr/>
            </p:nvSpPr>
            <p:spPr bwMode="auto">
              <a:xfrm>
                <a:off x="4677" y="2626"/>
                <a:ext cx="69" cy="82"/>
              </a:xfrm>
              <a:custGeom>
                <a:avLst/>
                <a:gdLst/>
                <a:ahLst/>
                <a:cxnLst>
                  <a:cxn ang="0">
                    <a:pos x="3" y="34"/>
                  </a:cxn>
                  <a:cxn ang="0">
                    <a:pos x="0" y="82"/>
                  </a:cxn>
                  <a:cxn ang="0">
                    <a:pos x="67" y="49"/>
                  </a:cxn>
                  <a:cxn ang="0">
                    <a:pos x="69" y="0"/>
                  </a:cxn>
                  <a:cxn ang="0">
                    <a:pos x="3" y="34"/>
                  </a:cxn>
                </a:cxnLst>
                <a:rect l="0" t="0" r="r" b="b"/>
                <a:pathLst>
                  <a:path w="69" h="82">
                    <a:moveTo>
                      <a:pt x="3" y="34"/>
                    </a:moveTo>
                    <a:lnTo>
                      <a:pt x="0" y="82"/>
                    </a:lnTo>
                    <a:lnTo>
                      <a:pt x="67" y="49"/>
                    </a:lnTo>
                    <a:lnTo>
                      <a:pt x="69" y="0"/>
                    </a:lnTo>
                    <a:lnTo>
                      <a:pt x="3" y="34"/>
                    </a:lnTo>
                    <a:close/>
                  </a:path>
                </a:pathLst>
              </a:custGeom>
              <a:solidFill>
                <a:srgbClr val="3333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119" name="Freeform 463"/>
              <p:cNvSpPr>
                <a:spLocks/>
              </p:cNvSpPr>
              <p:nvPr/>
            </p:nvSpPr>
            <p:spPr bwMode="auto">
              <a:xfrm>
                <a:off x="4677" y="2626"/>
                <a:ext cx="69" cy="82"/>
              </a:xfrm>
              <a:custGeom>
                <a:avLst/>
                <a:gdLst/>
                <a:ahLst/>
                <a:cxnLst>
                  <a:cxn ang="0">
                    <a:pos x="3" y="34"/>
                  </a:cxn>
                  <a:cxn ang="0">
                    <a:pos x="0" y="82"/>
                  </a:cxn>
                  <a:cxn ang="0">
                    <a:pos x="67" y="49"/>
                  </a:cxn>
                  <a:cxn ang="0">
                    <a:pos x="69" y="0"/>
                  </a:cxn>
                  <a:cxn ang="0">
                    <a:pos x="3" y="34"/>
                  </a:cxn>
                </a:cxnLst>
                <a:rect l="0" t="0" r="r" b="b"/>
                <a:pathLst>
                  <a:path w="69" h="82">
                    <a:moveTo>
                      <a:pt x="3" y="34"/>
                    </a:moveTo>
                    <a:lnTo>
                      <a:pt x="0" y="82"/>
                    </a:lnTo>
                    <a:lnTo>
                      <a:pt x="67" y="49"/>
                    </a:lnTo>
                    <a:lnTo>
                      <a:pt x="69"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318" name="Group 467"/>
            <p:cNvGrpSpPr>
              <a:grpSpLocks/>
            </p:cNvGrpSpPr>
            <p:nvPr/>
          </p:nvGrpSpPr>
          <p:grpSpPr bwMode="auto">
            <a:xfrm>
              <a:off x="4110" y="2810"/>
              <a:ext cx="69" cy="83"/>
              <a:chOff x="4110" y="2810"/>
              <a:chExt cx="69" cy="83"/>
            </a:xfrm>
          </p:grpSpPr>
          <p:sp>
            <p:nvSpPr>
              <p:cNvPr id="71121" name="Freeform 465"/>
              <p:cNvSpPr>
                <a:spLocks/>
              </p:cNvSpPr>
              <p:nvPr/>
            </p:nvSpPr>
            <p:spPr bwMode="auto">
              <a:xfrm>
                <a:off x="4110" y="2810"/>
                <a:ext cx="69" cy="83"/>
              </a:xfrm>
              <a:custGeom>
                <a:avLst/>
                <a:gdLst/>
                <a:ahLst/>
                <a:cxnLst>
                  <a:cxn ang="0">
                    <a:pos x="2" y="34"/>
                  </a:cxn>
                  <a:cxn ang="0">
                    <a:pos x="0" y="83"/>
                  </a:cxn>
                  <a:cxn ang="0">
                    <a:pos x="67" y="50"/>
                  </a:cxn>
                  <a:cxn ang="0">
                    <a:pos x="69" y="0"/>
                  </a:cxn>
                  <a:cxn ang="0">
                    <a:pos x="2" y="34"/>
                  </a:cxn>
                </a:cxnLst>
                <a:rect l="0" t="0" r="r" b="b"/>
                <a:pathLst>
                  <a:path w="69" h="83">
                    <a:moveTo>
                      <a:pt x="2" y="34"/>
                    </a:moveTo>
                    <a:lnTo>
                      <a:pt x="0" y="83"/>
                    </a:lnTo>
                    <a:lnTo>
                      <a:pt x="67" y="50"/>
                    </a:lnTo>
                    <a:lnTo>
                      <a:pt x="69" y="0"/>
                    </a:lnTo>
                    <a:lnTo>
                      <a:pt x="2" y="34"/>
                    </a:lnTo>
                    <a:close/>
                  </a:path>
                </a:pathLst>
              </a:custGeom>
              <a:solidFill>
                <a:srgbClr val="3333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122" name="Freeform 466"/>
              <p:cNvSpPr>
                <a:spLocks/>
              </p:cNvSpPr>
              <p:nvPr/>
            </p:nvSpPr>
            <p:spPr bwMode="auto">
              <a:xfrm>
                <a:off x="4110" y="2810"/>
                <a:ext cx="69" cy="83"/>
              </a:xfrm>
              <a:custGeom>
                <a:avLst/>
                <a:gdLst/>
                <a:ahLst/>
                <a:cxnLst>
                  <a:cxn ang="0">
                    <a:pos x="2" y="34"/>
                  </a:cxn>
                  <a:cxn ang="0">
                    <a:pos x="0" y="83"/>
                  </a:cxn>
                  <a:cxn ang="0">
                    <a:pos x="67" y="50"/>
                  </a:cxn>
                  <a:cxn ang="0">
                    <a:pos x="69" y="0"/>
                  </a:cxn>
                  <a:cxn ang="0">
                    <a:pos x="2" y="34"/>
                  </a:cxn>
                </a:cxnLst>
                <a:rect l="0" t="0" r="r" b="b"/>
                <a:pathLst>
                  <a:path w="69" h="83">
                    <a:moveTo>
                      <a:pt x="2" y="34"/>
                    </a:moveTo>
                    <a:lnTo>
                      <a:pt x="0" y="83"/>
                    </a:lnTo>
                    <a:lnTo>
                      <a:pt x="67" y="50"/>
                    </a:lnTo>
                    <a:lnTo>
                      <a:pt x="69" y="0"/>
                    </a:lnTo>
                    <a:lnTo>
                      <a:pt x="2"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321" name="Group 470"/>
            <p:cNvGrpSpPr>
              <a:grpSpLocks/>
            </p:cNvGrpSpPr>
            <p:nvPr/>
          </p:nvGrpSpPr>
          <p:grpSpPr bwMode="auto">
            <a:xfrm>
              <a:off x="4513" y="2616"/>
              <a:ext cx="69" cy="83"/>
              <a:chOff x="4513" y="2616"/>
              <a:chExt cx="69" cy="83"/>
            </a:xfrm>
          </p:grpSpPr>
          <p:sp>
            <p:nvSpPr>
              <p:cNvPr id="71124" name="Freeform 468"/>
              <p:cNvSpPr>
                <a:spLocks/>
              </p:cNvSpPr>
              <p:nvPr/>
            </p:nvSpPr>
            <p:spPr bwMode="auto">
              <a:xfrm>
                <a:off x="4513" y="2616"/>
                <a:ext cx="69" cy="83"/>
              </a:xfrm>
              <a:custGeom>
                <a:avLst/>
                <a:gdLst/>
                <a:ahLst/>
                <a:cxnLst>
                  <a:cxn ang="0">
                    <a:pos x="2" y="33"/>
                  </a:cxn>
                  <a:cxn ang="0">
                    <a:pos x="0" y="83"/>
                  </a:cxn>
                  <a:cxn ang="0">
                    <a:pos x="67" y="50"/>
                  </a:cxn>
                  <a:cxn ang="0">
                    <a:pos x="69" y="0"/>
                  </a:cxn>
                  <a:cxn ang="0">
                    <a:pos x="2" y="33"/>
                  </a:cxn>
                </a:cxnLst>
                <a:rect l="0" t="0" r="r" b="b"/>
                <a:pathLst>
                  <a:path w="69" h="83">
                    <a:moveTo>
                      <a:pt x="2" y="33"/>
                    </a:moveTo>
                    <a:lnTo>
                      <a:pt x="0" y="83"/>
                    </a:lnTo>
                    <a:lnTo>
                      <a:pt x="67" y="50"/>
                    </a:lnTo>
                    <a:lnTo>
                      <a:pt x="69" y="0"/>
                    </a:lnTo>
                    <a:lnTo>
                      <a:pt x="2" y="33"/>
                    </a:lnTo>
                    <a:close/>
                  </a:path>
                </a:pathLst>
              </a:custGeom>
              <a:solidFill>
                <a:srgbClr val="3333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125" name="Freeform 469"/>
              <p:cNvSpPr>
                <a:spLocks/>
              </p:cNvSpPr>
              <p:nvPr/>
            </p:nvSpPr>
            <p:spPr bwMode="auto">
              <a:xfrm>
                <a:off x="4513" y="2616"/>
                <a:ext cx="69" cy="83"/>
              </a:xfrm>
              <a:custGeom>
                <a:avLst/>
                <a:gdLst/>
                <a:ahLst/>
                <a:cxnLst>
                  <a:cxn ang="0">
                    <a:pos x="2" y="33"/>
                  </a:cxn>
                  <a:cxn ang="0">
                    <a:pos x="0" y="83"/>
                  </a:cxn>
                  <a:cxn ang="0">
                    <a:pos x="67" y="50"/>
                  </a:cxn>
                  <a:cxn ang="0">
                    <a:pos x="69" y="0"/>
                  </a:cxn>
                  <a:cxn ang="0">
                    <a:pos x="2" y="33"/>
                  </a:cxn>
                </a:cxnLst>
                <a:rect l="0" t="0" r="r" b="b"/>
                <a:pathLst>
                  <a:path w="69" h="83">
                    <a:moveTo>
                      <a:pt x="2" y="33"/>
                    </a:moveTo>
                    <a:lnTo>
                      <a:pt x="0" y="83"/>
                    </a:lnTo>
                    <a:lnTo>
                      <a:pt x="67" y="50"/>
                    </a:lnTo>
                    <a:lnTo>
                      <a:pt x="69" y="0"/>
                    </a:lnTo>
                    <a:lnTo>
                      <a:pt x="2" y="33"/>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nvGrpSpPr>
            <p:cNvPr id="41324" name="Group 473"/>
            <p:cNvGrpSpPr>
              <a:grpSpLocks/>
            </p:cNvGrpSpPr>
            <p:nvPr/>
          </p:nvGrpSpPr>
          <p:grpSpPr bwMode="auto">
            <a:xfrm>
              <a:off x="4571" y="2675"/>
              <a:ext cx="73" cy="84"/>
              <a:chOff x="4571" y="2675"/>
              <a:chExt cx="73" cy="84"/>
            </a:xfrm>
          </p:grpSpPr>
          <p:sp>
            <p:nvSpPr>
              <p:cNvPr id="71127" name="Freeform 471"/>
              <p:cNvSpPr>
                <a:spLocks/>
              </p:cNvSpPr>
              <p:nvPr/>
            </p:nvSpPr>
            <p:spPr bwMode="auto">
              <a:xfrm>
                <a:off x="4571" y="2675"/>
                <a:ext cx="73" cy="84"/>
              </a:xfrm>
              <a:custGeom>
                <a:avLst/>
                <a:gdLst/>
                <a:ahLst/>
                <a:cxnLst>
                  <a:cxn ang="0">
                    <a:pos x="3" y="34"/>
                  </a:cxn>
                  <a:cxn ang="0">
                    <a:pos x="0" y="84"/>
                  </a:cxn>
                  <a:cxn ang="0">
                    <a:pos x="70" y="50"/>
                  </a:cxn>
                  <a:cxn ang="0">
                    <a:pos x="73" y="0"/>
                  </a:cxn>
                  <a:cxn ang="0">
                    <a:pos x="3" y="34"/>
                  </a:cxn>
                </a:cxnLst>
                <a:rect l="0" t="0" r="r" b="b"/>
                <a:pathLst>
                  <a:path w="73" h="84">
                    <a:moveTo>
                      <a:pt x="3" y="34"/>
                    </a:moveTo>
                    <a:lnTo>
                      <a:pt x="0" y="84"/>
                    </a:lnTo>
                    <a:lnTo>
                      <a:pt x="70" y="50"/>
                    </a:lnTo>
                    <a:lnTo>
                      <a:pt x="73" y="0"/>
                    </a:lnTo>
                    <a:lnTo>
                      <a:pt x="3" y="34"/>
                    </a:lnTo>
                    <a:close/>
                  </a:path>
                </a:pathLst>
              </a:custGeom>
              <a:solidFill>
                <a:srgbClr val="3333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128" name="Freeform 472"/>
              <p:cNvSpPr>
                <a:spLocks/>
              </p:cNvSpPr>
              <p:nvPr/>
            </p:nvSpPr>
            <p:spPr bwMode="auto">
              <a:xfrm>
                <a:off x="4571" y="2675"/>
                <a:ext cx="73" cy="84"/>
              </a:xfrm>
              <a:custGeom>
                <a:avLst/>
                <a:gdLst/>
                <a:ahLst/>
                <a:cxnLst>
                  <a:cxn ang="0">
                    <a:pos x="3" y="34"/>
                  </a:cxn>
                  <a:cxn ang="0">
                    <a:pos x="0" y="84"/>
                  </a:cxn>
                  <a:cxn ang="0">
                    <a:pos x="70" y="50"/>
                  </a:cxn>
                  <a:cxn ang="0">
                    <a:pos x="73" y="0"/>
                  </a:cxn>
                  <a:cxn ang="0">
                    <a:pos x="3" y="34"/>
                  </a:cxn>
                </a:cxnLst>
                <a:rect l="0" t="0" r="r" b="b"/>
                <a:pathLst>
                  <a:path w="73" h="84">
                    <a:moveTo>
                      <a:pt x="3" y="34"/>
                    </a:moveTo>
                    <a:lnTo>
                      <a:pt x="0" y="84"/>
                    </a:lnTo>
                    <a:lnTo>
                      <a:pt x="70" y="50"/>
                    </a:lnTo>
                    <a:lnTo>
                      <a:pt x="73"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sp>
          <p:nvSpPr>
            <p:cNvPr id="71130" name="Line 474"/>
            <p:cNvSpPr>
              <a:spLocks noChangeShapeType="1"/>
            </p:cNvSpPr>
            <p:nvPr/>
          </p:nvSpPr>
          <p:spPr bwMode="auto">
            <a:xfrm flipH="1" flipV="1">
              <a:off x="4584" y="2512"/>
              <a:ext cx="3" cy="17"/>
            </a:xfrm>
            <a:prstGeom prst="line">
              <a:avLst/>
            </a:prstGeom>
            <a:noFill/>
            <a:ln w="11113">
              <a:solidFill>
                <a:srgbClr val="000000"/>
              </a:solid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nvGrpSpPr>
            <p:cNvPr id="41328" name="Group 477"/>
            <p:cNvGrpSpPr>
              <a:grpSpLocks/>
            </p:cNvGrpSpPr>
            <p:nvPr/>
          </p:nvGrpSpPr>
          <p:grpSpPr bwMode="auto">
            <a:xfrm>
              <a:off x="4252" y="2656"/>
              <a:ext cx="71" cy="82"/>
              <a:chOff x="4252" y="2656"/>
              <a:chExt cx="71" cy="82"/>
            </a:xfrm>
          </p:grpSpPr>
          <p:sp>
            <p:nvSpPr>
              <p:cNvPr id="71131" name="Freeform 475"/>
              <p:cNvSpPr>
                <a:spLocks/>
              </p:cNvSpPr>
              <p:nvPr/>
            </p:nvSpPr>
            <p:spPr bwMode="auto">
              <a:xfrm>
                <a:off x="4252" y="2656"/>
                <a:ext cx="71" cy="82"/>
              </a:xfrm>
              <a:custGeom>
                <a:avLst/>
                <a:gdLst/>
                <a:ahLst/>
                <a:cxnLst>
                  <a:cxn ang="0">
                    <a:pos x="3" y="34"/>
                  </a:cxn>
                  <a:cxn ang="0">
                    <a:pos x="0" y="82"/>
                  </a:cxn>
                  <a:cxn ang="0">
                    <a:pos x="68" y="48"/>
                  </a:cxn>
                  <a:cxn ang="0">
                    <a:pos x="71" y="0"/>
                  </a:cxn>
                  <a:cxn ang="0">
                    <a:pos x="3" y="34"/>
                  </a:cxn>
                </a:cxnLst>
                <a:rect l="0" t="0" r="r" b="b"/>
                <a:pathLst>
                  <a:path w="71" h="82">
                    <a:moveTo>
                      <a:pt x="3" y="34"/>
                    </a:moveTo>
                    <a:lnTo>
                      <a:pt x="0" y="82"/>
                    </a:lnTo>
                    <a:lnTo>
                      <a:pt x="68" y="48"/>
                    </a:lnTo>
                    <a:lnTo>
                      <a:pt x="71" y="0"/>
                    </a:lnTo>
                    <a:lnTo>
                      <a:pt x="3" y="34"/>
                    </a:lnTo>
                    <a:close/>
                  </a:path>
                </a:pathLst>
              </a:custGeom>
              <a:solidFill>
                <a:srgbClr val="333399"/>
              </a:solidFill>
              <a:ln w="9525">
                <a:noFill/>
                <a:round/>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sp>
            <p:nvSpPr>
              <p:cNvPr id="71132" name="Freeform 476"/>
              <p:cNvSpPr>
                <a:spLocks/>
              </p:cNvSpPr>
              <p:nvPr/>
            </p:nvSpPr>
            <p:spPr bwMode="auto">
              <a:xfrm>
                <a:off x="4252" y="2656"/>
                <a:ext cx="71" cy="82"/>
              </a:xfrm>
              <a:custGeom>
                <a:avLst/>
                <a:gdLst/>
                <a:ahLst/>
                <a:cxnLst>
                  <a:cxn ang="0">
                    <a:pos x="3" y="34"/>
                  </a:cxn>
                  <a:cxn ang="0">
                    <a:pos x="0" y="82"/>
                  </a:cxn>
                  <a:cxn ang="0">
                    <a:pos x="68" y="48"/>
                  </a:cxn>
                  <a:cxn ang="0">
                    <a:pos x="71" y="0"/>
                  </a:cxn>
                  <a:cxn ang="0">
                    <a:pos x="3" y="34"/>
                  </a:cxn>
                </a:cxnLst>
                <a:rect l="0" t="0" r="r" b="b"/>
                <a:pathLst>
                  <a:path w="71" h="82">
                    <a:moveTo>
                      <a:pt x="3" y="34"/>
                    </a:moveTo>
                    <a:lnTo>
                      <a:pt x="0" y="82"/>
                    </a:lnTo>
                    <a:lnTo>
                      <a:pt x="68" y="48"/>
                    </a:lnTo>
                    <a:lnTo>
                      <a:pt x="71" y="0"/>
                    </a:lnTo>
                    <a:lnTo>
                      <a:pt x="3" y="34"/>
                    </a:lnTo>
                    <a:close/>
                  </a:path>
                </a:pathLst>
              </a:custGeom>
              <a:noFill/>
              <a:ln w="11113" cap="rnd">
                <a:solidFill>
                  <a:srgbClr val="000000"/>
                </a:solidFill>
                <a:prstDash val="solid"/>
                <a:miter lim="800000"/>
                <a:headEnd/>
                <a:tailEnd/>
              </a:ln>
            </p:spPr>
            <p:txBody>
              <a:bodyPr/>
              <a:lstStyle/>
              <a:p>
                <a:pPr algn="ctr" defTabSz="914400" eaLnBrk="0" hangingPunct="0">
                  <a:buClrTx/>
                  <a:buSzTx/>
                  <a:buFontTx/>
                  <a:buNone/>
                  <a:defRPr/>
                </a:pPr>
                <a:endParaRPr lang="en-US" sz="1200">
                  <a:solidFill>
                    <a:srgbClr val="000000"/>
                  </a:solidFill>
                  <a:effectLst>
                    <a:outerShdw blurRad="38100" dist="38100" dir="2700000" algn="tl">
                      <a:srgbClr val="000000">
                        <a:alpha val="43137"/>
                      </a:srgbClr>
                    </a:outerShdw>
                  </a:effectLst>
                  <a:latin typeface="Times New Roman" pitchFamily="18" charset="0"/>
                  <a:ea typeface="+mn-ea"/>
                </a:endParaRPr>
              </a:p>
            </p:txBody>
          </p:sp>
        </p:grpSp>
      </p:grpSp>
      <p:sp>
        <p:nvSpPr>
          <p:cNvPr id="71142" name="Rectangle 486"/>
          <p:cNvSpPr>
            <a:spLocks noChangeArrowheads="1"/>
          </p:cNvSpPr>
          <p:nvPr/>
        </p:nvSpPr>
        <p:spPr bwMode="auto">
          <a:xfrm>
            <a:off x="4608513" y="1820863"/>
            <a:ext cx="1143000" cy="182562"/>
          </a:xfrm>
          <a:prstGeom prst="rect">
            <a:avLst/>
          </a:prstGeom>
          <a:noFill/>
          <a:ln w="9525">
            <a:noFill/>
            <a:miter lim="800000"/>
            <a:headEnd/>
            <a:tailEnd/>
          </a:ln>
        </p:spPr>
        <p:txBody>
          <a:bodyPr wrap="none" lIns="0" tIns="0" rIns="0" bIns="0">
            <a:spAutoFit/>
          </a:bodyPr>
          <a:lstStyle/>
          <a:p>
            <a:pPr algn="ctr" defTabSz="914400" eaLnBrk="0" hangingPunct="0">
              <a:buClrTx/>
              <a:buSzTx/>
              <a:buFontTx/>
              <a:buNone/>
              <a:defRPr/>
            </a:pPr>
            <a:r>
              <a:rPr lang="en-US" sz="1200" b="1">
                <a:solidFill>
                  <a:srgbClr val="000000"/>
                </a:solidFill>
                <a:ea typeface="+mn-ea"/>
              </a:rPr>
              <a:t>Detailed Design</a:t>
            </a:r>
            <a:endParaRPr lang="en-US" sz="1200" b="1">
              <a:solidFill>
                <a:srgbClr val="000000"/>
              </a:solidFill>
              <a:effectLst>
                <a:outerShdw blurRad="38100" dist="38100" dir="2700000" algn="tl">
                  <a:srgbClr val="C0C0C0"/>
                </a:outerShdw>
              </a:effectLst>
              <a:latin typeface="Times New Roman" pitchFamily="18" charset="0"/>
              <a:ea typeface="+mn-ea"/>
            </a:endParaRPr>
          </a:p>
        </p:txBody>
      </p:sp>
      <p:sp>
        <p:nvSpPr>
          <p:cNvPr id="41332" name="Rectangle 487"/>
          <p:cNvSpPr>
            <a:spLocks noChangeArrowheads="1"/>
          </p:cNvSpPr>
          <p:nvPr/>
        </p:nvSpPr>
        <p:spPr bwMode="auto">
          <a:xfrm>
            <a:off x="6153150" y="1820863"/>
            <a:ext cx="16208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eaLnBrk="0" hangingPunct="0">
              <a:buClrTx/>
              <a:buSzTx/>
              <a:buFontTx/>
              <a:buNone/>
            </a:pPr>
            <a:r>
              <a:rPr lang="en-US" sz="1200" b="1">
                <a:solidFill>
                  <a:srgbClr val="000000"/>
                </a:solidFill>
                <a:latin typeface="Arial" pitchFamily="34" charset="0"/>
                <a:ea typeface="+mn-ea"/>
              </a:rPr>
              <a:t>Product Configuration</a:t>
            </a:r>
          </a:p>
        </p:txBody>
      </p:sp>
      <p:sp>
        <p:nvSpPr>
          <p:cNvPr id="71195" name="Rectangle 539"/>
          <p:cNvSpPr>
            <a:spLocks noChangeArrowheads="1"/>
          </p:cNvSpPr>
          <p:nvPr/>
        </p:nvSpPr>
        <p:spPr bwMode="auto">
          <a:xfrm>
            <a:off x="974725" y="1820863"/>
            <a:ext cx="895350" cy="182562"/>
          </a:xfrm>
          <a:prstGeom prst="rect">
            <a:avLst/>
          </a:prstGeom>
          <a:noFill/>
          <a:ln w="9525">
            <a:noFill/>
            <a:miter lim="800000"/>
            <a:headEnd/>
            <a:tailEnd/>
          </a:ln>
        </p:spPr>
        <p:txBody>
          <a:bodyPr wrap="none" lIns="0" tIns="0" rIns="0" bIns="0">
            <a:spAutoFit/>
          </a:bodyPr>
          <a:lstStyle/>
          <a:p>
            <a:pPr algn="ctr" defTabSz="914400" eaLnBrk="0" hangingPunct="0">
              <a:buClrTx/>
              <a:buSzTx/>
              <a:buFontTx/>
              <a:buNone/>
              <a:defRPr/>
            </a:pPr>
            <a:r>
              <a:rPr lang="en-US" sz="1200" b="1">
                <a:solidFill>
                  <a:srgbClr val="000000"/>
                </a:solidFill>
                <a:ea typeface="+mn-ea"/>
              </a:rPr>
              <a:t>Subsystems</a:t>
            </a:r>
            <a:endParaRPr lang="en-US" sz="1200" b="1">
              <a:solidFill>
                <a:srgbClr val="000000"/>
              </a:solidFill>
              <a:effectLst>
                <a:outerShdw blurRad="38100" dist="38100" dir="2700000" algn="tl">
                  <a:srgbClr val="C0C0C0"/>
                </a:outerShdw>
              </a:effectLst>
              <a:latin typeface="Times New Roman" pitchFamily="18" charset="0"/>
              <a:ea typeface="+mn-ea"/>
            </a:endParaRPr>
          </a:p>
        </p:txBody>
      </p:sp>
      <p:sp>
        <p:nvSpPr>
          <p:cNvPr id="41334" name="Rectangle 540"/>
          <p:cNvSpPr>
            <a:spLocks noChangeArrowheads="1"/>
          </p:cNvSpPr>
          <p:nvPr/>
        </p:nvSpPr>
        <p:spPr bwMode="auto">
          <a:xfrm>
            <a:off x="2814638" y="1820863"/>
            <a:ext cx="1263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eaLnBrk="0" hangingPunct="0">
              <a:buClrTx/>
              <a:buSzTx/>
              <a:buFontTx/>
              <a:buNone/>
            </a:pPr>
            <a:r>
              <a:rPr lang="en-US" sz="1200" b="1">
                <a:solidFill>
                  <a:srgbClr val="000000"/>
                </a:solidFill>
                <a:latin typeface="Arial" pitchFamily="34" charset="0"/>
                <a:ea typeface="+mn-ea"/>
              </a:rPr>
              <a:t>Top Level Design</a:t>
            </a:r>
          </a:p>
        </p:txBody>
      </p:sp>
      <p:sp>
        <p:nvSpPr>
          <p:cNvPr id="41335" name="Rectangle 4"/>
          <p:cNvSpPr>
            <a:spLocks noChangeArrowheads="1"/>
          </p:cNvSpPr>
          <p:nvPr/>
        </p:nvSpPr>
        <p:spPr bwMode="auto">
          <a:xfrm>
            <a:off x="327025" y="5892800"/>
            <a:ext cx="8329613" cy="622300"/>
          </a:xfrm>
          <a:prstGeom prst="rect">
            <a:avLst/>
          </a:prstGeom>
          <a:solidFill>
            <a:schemeClr val="bg1"/>
          </a:solidFill>
          <a:ln w="9525">
            <a:solidFill>
              <a:schemeClr val="bg1"/>
            </a:solidFill>
            <a:miter lim="800000"/>
            <a:headEnd/>
            <a:tailEnd/>
          </a:ln>
        </p:spPr>
        <p:txBody>
          <a:bodyPr anchor="ctr"/>
          <a:lstStyle/>
          <a:p>
            <a:pPr algn="ctr" defTabSz="914400" eaLnBrk="0" hangingPunct="0">
              <a:buClrTx/>
              <a:buSzTx/>
              <a:buFontTx/>
              <a:buNone/>
            </a:pPr>
            <a:r>
              <a:rPr lang="en-US" b="1" i="1" dirty="0" smtClean="0">
                <a:solidFill>
                  <a:srgbClr val="6868FF"/>
                </a:solidFill>
                <a:latin typeface="Arial" pitchFamily="34" charset="0"/>
                <a:ea typeface="+mn-ea"/>
              </a:rPr>
              <a:t>…the design models are only the tip of the iceberg</a:t>
            </a:r>
            <a:endParaRPr lang="en-US" b="1" i="1" dirty="0">
              <a:solidFill>
                <a:srgbClr val="6868FF"/>
              </a:solidFill>
              <a:latin typeface="Arial" pitchFamily="34" charset="0"/>
              <a:ea typeface="+mn-ea"/>
            </a:endParaRPr>
          </a:p>
        </p:txBody>
      </p:sp>
      <p:sp>
        <p:nvSpPr>
          <p:cNvPr id="41336" name="Text Box 545"/>
          <p:cNvSpPr txBox="1">
            <a:spLocks noChangeArrowheads="1"/>
          </p:cNvSpPr>
          <p:nvPr/>
        </p:nvSpPr>
        <p:spPr bwMode="auto">
          <a:xfrm>
            <a:off x="484188" y="4017963"/>
            <a:ext cx="1870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914400" eaLnBrk="0" hangingPunct="0">
              <a:buClrTx/>
              <a:buSzTx/>
              <a:buFontTx/>
              <a:buNone/>
            </a:pPr>
            <a:r>
              <a:rPr lang="en-US" sz="1400" b="1">
                <a:solidFill>
                  <a:srgbClr val="000000"/>
                </a:solidFill>
                <a:ea typeface="+mn-ea"/>
              </a:rPr>
              <a:t>400 Class Tree </a:t>
            </a:r>
          </a:p>
          <a:p>
            <a:pPr algn="ctr" defTabSz="914400" eaLnBrk="0" hangingPunct="0">
              <a:buClrTx/>
              <a:buSzTx/>
              <a:buFontTx/>
              <a:buNone/>
            </a:pPr>
            <a:r>
              <a:rPr lang="en-US" sz="1400" b="1">
                <a:solidFill>
                  <a:srgbClr val="000000"/>
                </a:solidFill>
                <a:ea typeface="+mn-ea"/>
              </a:rPr>
              <a:t>(subsystem</a:t>
            </a:r>
          </a:p>
          <a:p>
            <a:pPr algn="ctr" defTabSz="914400" eaLnBrk="0" hangingPunct="0">
              <a:buClrTx/>
              <a:buSzTx/>
              <a:buFontTx/>
              <a:buNone/>
            </a:pPr>
            <a:r>
              <a:rPr lang="en-US" sz="1400" b="1">
                <a:solidFill>
                  <a:srgbClr val="000000"/>
                </a:solidFill>
                <a:ea typeface="+mn-ea"/>
              </a:rPr>
              <a:t>relation)</a:t>
            </a:r>
          </a:p>
        </p:txBody>
      </p:sp>
      <p:sp>
        <p:nvSpPr>
          <p:cNvPr id="41337" name="Text Box 546"/>
          <p:cNvSpPr txBox="1">
            <a:spLocks noChangeArrowheads="1"/>
          </p:cNvSpPr>
          <p:nvPr/>
        </p:nvSpPr>
        <p:spPr bwMode="auto">
          <a:xfrm>
            <a:off x="6054725" y="4017963"/>
            <a:ext cx="22875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914400" eaLnBrk="0" hangingPunct="0">
              <a:buClrTx/>
              <a:buSzTx/>
              <a:buFontTx/>
              <a:buNone/>
            </a:pPr>
            <a:r>
              <a:rPr lang="en-US" sz="1400" b="1">
                <a:solidFill>
                  <a:srgbClr val="000000"/>
                </a:solidFill>
                <a:ea typeface="+mn-ea"/>
              </a:rPr>
              <a:t> 22,000 unique part numbers and over 300,000 part counts</a:t>
            </a:r>
          </a:p>
        </p:txBody>
      </p:sp>
      <p:sp>
        <p:nvSpPr>
          <p:cNvPr id="41338" name="Text Box 547"/>
          <p:cNvSpPr txBox="1">
            <a:spLocks noChangeArrowheads="1"/>
          </p:cNvSpPr>
          <p:nvPr/>
        </p:nvSpPr>
        <p:spPr bwMode="auto">
          <a:xfrm>
            <a:off x="2382838" y="4017963"/>
            <a:ext cx="17287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914400" eaLnBrk="0" hangingPunct="0">
              <a:buClrTx/>
              <a:buSzTx/>
              <a:buFontTx/>
              <a:buNone/>
            </a:pPr>
            <a:r>
              <a:rPr lang="en-US" sz="1400" b="1">
                <a:solidFill>
                  <a:srgbClr val="000000"/>
                </a:solidFill>
                <a:ea typeface="+mn-ea"/>
              </a:rPr>
              <a:t>2000 Classes</a:t>
            </a:r>
          </a:p>
          <a:p>
            <a:pPr algn="ctr" defTabSz="914400" eaLnBrk="0" hangingPunct="0">
              <a:buClrTx/>
              <a:buSzTx/>
              <a:buFontTx/>
              <a:buNone/>
            </a:pPr>
            <a:r>
              <a:rPr lang="en-US" sz="1400" b="1">
                <a:solidFill>
                  <a:srgbClr val="000000"/>
                </a:solidFill>
                <a:ea typeface="+mn-ea"/>
              </a:rPr>
              <a:t>4000 Associations</a:t>
            </a:r>
          </a:p>
        </p:txBody>
      </p:sp>
      <p:sp>
        <p:nvSpPr>
          <p:cNvPr id="41339" name="Text Box 548"/>
          <p:cNvSpPr txBox="1">
            <a:spLocks noChangeArrowheads="1"/>
          </p:cNvSpPr>
          <p:nvPr/>
        </p:nvSpPr>
        <p:spPr bwMode="auto">
          <a:xfrm>
            <a:off x="4168775" y="4017963"/>
            <a:ext cx="18272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914400" eaLnBrk="0" hangingPunct="0">
              <a:buClrTx/>
              <a:buSzTx/>
              <a:buFontTx/>
              <a:buNone/>
            </a:pPr>
            <a:r>
              <a:rPr lang="en-US" sz="1400" b="1">
                <a:solidFill>
                  <a:srgbClr val="000000"/>
                </a:solidFill>
                <a:ea typeface="+mn-ea"/>
              </a:rPr>
              <a:t>10000 Classes</a:t>
            </a:r>
          </a:p>
          <a:p>
            <a:pPr algn="ctr" defTabSz="914400" eaLnBrk="0" hangingPunct="0">
              <a:buClrTx/>
              <a:buSzTx/>
              <a:buFontTx/>
              <a:buNone/>
            </a:pPr>
            <a:r>
              <a:rPr lang="en-US" sz="1400" b="1">
                <a:solidFill>
                  <a:srgbClr val="000000"/>
                </a:solidFill>
                <a:ea typeface="+mn-ea"/>
              </a:rPr>
              <a:t>40000 Associations</a:t>
            </a:r>
          </a:p>
        </p:txBody>
      </p:sp>
      <p:sp>
        <p:nvSpPr>
          <p:cNvPr id="41340" name="Text Box 551"/>
          <p:cNvSpPr txBox="1">
            <a:spLocks noChangeArrowheads="1"/>
          </p:cNvSpPr>
          <p:nvPr/>
        </p:nvSpPr>
        <p:spPr bwMode="auto">
          <a:xfrm>
            <a:off x="2597150" y="4948238"/>
            <a:ext cx="12509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914400" eaLnBrk="0" hangingPunct="0">
              <a:buClrTx/>
              <a:buSzTx/>
              <a:buFontTx/>
              <a:buChar char="•"/>
            </a:pPr>
            <a:r>
              <a:rPr lang="en-US" sz="1400" b="1">
                <a:solidFill>
                  <a:srgbClr val="000000"/>
                </a:solidFill>
                <a:ea typeface="+mn-ea"/>
              </a:rPr>
              <a:t>PowerPoint</a:t>
            </a:r>
          </a:p>
          <a:p>
            <a:pPr defTabSz="914400" eaLnBrk="0" hangingPunct="0">
              <a:buClrTx/>
              <a:buSzTx/>
              <a:buFontTx/>
              <a:buChar char="•"/>
            </a:pPr>
            <a:r>
              <a:rPr lang="en-US" sz="1400" b="1">
                <a:solidFill>
                  <a:srgbClr val="000000"/>
                </a:solidFill>
                <a:ea typeface="+mn-ea"/>
              </a:rPr>
              <a:t>Excel</a:t>
            </a:r>
          </a:p>
          <a:p>
            <a:pPr defTabSz="914400" eaLnBrk="0" hangingPunct="0">
              <a:buClrTx/>
              <a:buSzTx/>
              <a:buFontTx/>
              <a:buChar char="•"/>
            </a:pPr>
            <a:r>
              <a:rPr lang="en-US" sz="1400" b="1">
                <a:solidFill>
                  <a:srgbClr val="000000"/>
                </a:solidFill>
                <a:ea typeface="+mn-ea"/>
              </a:rPr>
              <a:t>UML/SysML</a:t>
            </a:r>
          </a:p>
        </p:txBody>
      </p:sp>
      <p:sp>
        <p:nvSpPr>
          <p:cNvPr id="41341" name="Text Box 552"/>
          <p:cNvSpPr txBox="1">
            <a:spLocks noChangeArrowheads="1"/>
          </p:cNvSpPr>
          <p:nvPr/>
        </p:nvSpPr>
        <p:spPr bwMode="auto">
          <a:xfrm>
            <a:off x="4430713" y="4948238"/>
            <a:ext cx="12509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914400" eaLnBrk="0" hangingPunct="0">
              <a:buClrTx/>
              <a:buSzTx/>
              <a:buFontTx/>
              <a:buChar char="•"/>
            </a:pPr>
            <a:r>
              <a:rPr lang="en-US" sz="1400" b="1">
                <a:solidFill>
                  <a:srgbClr val="000000"/>
                </a:solidFill>
                <a:ea typeface="+mn-ea"/>
              </a:rPr>
              <a:t>UML/SysML</a:t>
            </a:r>
          </a:p>
          <a:p>
            <a:pPr defTabSz="914400" eaLnBrk="0" hangingPunct="0">
              <a:buClrTx/>
              <a:buSzTx/>
              <a:buFontTx/>
              <a:buChar char="•"/>
            </a:pPr>
            <a:r>
              <a:rPr lang="en-US" sz="1400" b="1">
                <a:solidFill>
                  <a:srgbClr val="000000"/>
                </a:solidFill>
                <a:ea typeface="+mn-ea"/>
              </a:rPr>
              <a:t>MatLab</a:t>
            </a:r>
          </a:p>
          <a:p>
            <a:pPr defTabSz="914400" eaLnBrk="0" hangingPunct="0">
              <a:buClrTx/>
              <a:buSzTx/>
              <a:buFontTx/>
              <a:buChar char="•"/>
            </a:pPr>
            <a:r>
              <a:rPr lang="en-US" sz="1400" b="1">
                <a:solidFill>
                  <a:srgbClr val="000000"/>
                </a:solidFill>
                <a:ea typeface="+mn-ea"/>
              </a:rPr>
              <a:t>CATIA</a:t>
            </a:r>
          </a:p>
        </p:txBody>
      </p:sp>
      <p:sp>
        <p:nvSpPr>
          <p:cNvPr id="41342" name="Text Box 553"/>
          <p:cNvSpPr txBox="1">
            <a:spLocks noChangeArrowheads="1"/>
          </p:cNvSpPr>
          <p:nvPr/>
        </p:nvSpPr>
        <p:spPr bwMode="auto">
          <a:xfrm>
            <a:off x="866775" y="4948238"/>
            <a:ext cx="12223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914400" eaLnBrk="0" hangingPunct="0">
              <a:buClrTx/>
              <a:buSzTx/>
              <a:buFontTx/>
              <a:buChar char="•"/>
            </a:pPr>
            <a:r>
              <a:rPr lang="en-US" sz="1400" b="1">
                <a:solidFill>
                  <a:srgbClr val="000000"/>
                </a:solidFill>
                <a:ea typeface="+mn-ea"/>
              </a:rPr>
              <a:t>PowerPoint</a:t>
            </a:r>
          </a:p>
          <a:p>
            <a:pPr defTabSz="914400" eaLnBrk="0" hangingPunct="0">
              <a:buClrTx/>
              <a:buSzTx/>
              <a:buFontTx/>
              <a:buChar char="•"/>
            </a:pPr>
            <a:r>
              <a:rPr lang="en-US" sz="1400" b="1">
                <a:solidFill>
                  <a:srgbClr val="000000"/>
                </a:solidFill>
                <a:ea typeface="+mn-ea"/>
              </a:rPr>
              <a:t>Excel</a:t>
            </a:r>
          </a:p>
        </p:txBody>
      </p:sp>
      <p:sp>
        <p:nvSpPr>
          <p:cNvPr id="41343" name="Text Box 554"/>
          <p:cNvSpPr txBox="1">
            <a:spLocks noChangeArrowheads="1"/>
          </p:cNvSpPr>
          <p:nvPr/>
        </p:nvSpPr>
        <p:spPr bwMode="auto">
          <a:xfrm>
            <a:off x="6467475" y="4948238"/>
            <a:ext cx="1033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914400" eaLnBrk="0" hangingPunct="0">
              <a:buClrTx/>
              <a:buSzTx/>
              <a:buFontTx/>
              <a:buChar char="•"/>
            </a:pPr>
            <a:r>
              <a:rPr lang="en-US" sz="1400" b="1">
                <a:solidFill>
                  <a:srgbClr val="000000"/>
                </a:solidFill>
                <a:ea typeface="+mn-ea"/>
              </a:rPr>
              <a:t>Database</a:t>
            </a:r>
          </a:p>
        </p:txBody>
      </p:sp>
      <p:sp>
        <p:nvSpPr>
          <p:cNvPr id="41344" name="Rectangle 540"/>
          <p:cNvSpPr>
            <a:spLocks noChangeArrowheads="1"/>
          </p:cNvSpPr>
          <p:nvPr/>
        </p:nvSpPr>
        <p:spPr bwMode="auto">
          <a:xfrm>
            <a:off x="2614502" y="931961"/>
            <a:ext cx="42530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eaLnBrk="0" hangingPunct="0">
              <a:buClrTx/>
              <a:buSzTx/>
              <a:buFontTx/>
              <a:buNone/>
            </a:pPr>
            <a:r>
              <a:rPr lang="en-US" b="1" i="1" dirty="0" smtClean="0">
                <a:solidFill>
                  <a:srgbClr val="0070C0"/>
                </a:solidFill>
                <a:latin typeface="Arial" pitchFamily="34" charset="0"/>
                <a:ea typeface="+mn-ea"/>
              </a:rPr>
              <a:t>Example: Air </a:t>
            </a:r>
            <a:r>
              <a:rPr lang="en-US" b="1" i="1" dirty="0">
                <a:solidFill>
                  <a:srgbClr val="0070C0"/>
                </a:solidFill>
                <a:latin typeface="Arial" pitchFamily="34" charset="0"/>
                <a:ea typeface="+mn-ea"/>
              </a:rPr>
              <a:t>Vehicle </a:t>
            </a:r>
            <a:r>
              <a:rPr lang="en-US" b="1" i="1" dirty="0" smtClean="0">
                <a:solidFill>
                  <a:srgbClr val="0070C0"/>
                </a:solidFill>
                <a:latin typeface="Arial" pitchFamily="34" charset="0"/>
                <a:ea typeface="+mn-ea"/>
              </a:rPr>
              <a:t>Design Model</a:t>
            </a:r>
            <a:endParaRPr lang="en-US" b="1" i="1" dirty="0">
              <a:solidFill>
                <a:srgbClr val="0070C0"/>
              </a:solidFill>
              <a:latin typeface="Arial" pitchFamily="34" charset="0"/>
              <a:ea typeface="+mn-ea"/>
            </a:endParaRPr>
          </a:p>
        </p:txBody>
      </p:sp>
      <p:sp>
        <p:nvSpPr>
          <p:cNvPr id="386" name="Slide Number Placeholder 4"/>
          <p:cNvSpPr>
            <a:spLocks noGrp="1"/>
          </p:cNvSpPr>
          <p:nvPr>
            <p:ph type="sldNum" sz="quarter" idx="11"/>
          </p:nvPr>
        </p:nvSpPr>
        <p:spPr>
          <a:xfrm>
            <a:off x="8166100" y="6496050"/>
            <a:ext cx="520700"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576F112B-B80E-4FBD-A18C-43D3A359E647}" type="slidenum">
              <a:rPr lang="en-US" sz="1200" smtClean="0">
                <a:solidFill>
                  <a:srgbClr val="000000"/>
                </a:solidFill>
              </a:rPr>
              <a:pPr/>
              <a:t>3</a:t>
            </a:fld>
            <a:endParaRPr lang="en-US" sz="1200" dirty="0">
              <a:solidFill>
                <a:srgbClr val="000000"/>
              </a:solidFill>
            </a:endParaRPr>
          </a:p>
        </p:txBody>
      </p:sp>
    </p:spTree>
    <p:extLst>
      <p:ext uri="{BB962C8B-B14F-4D97-AF65-F5344CB8AC3E}">
        <p14:creationId xmlns:p14="http://schemas.microsoft.com/office/powerpoint/2010/main" val="3882659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6" name="Rectangle 2"/>
          <p:cNvSpPr>
            <a:spLocks noChangeArrowheads="1"/>
          </p:cNvSpPr>
          <p:nvPr/>
        </p:nvSpPr>
        <p:spPr bwMode="auto">
          <a:xfrm>
            <a:off x="3697288" y="1384300"/>
            <a:ext cx="5199062" cy="4679950"/>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defTabSz="914400" eaLnBrk="0" hangingPunct="0">
              <a:buClr>
                <a:srgbClr val="FF0000"/>
              </a:buClr>
              <a:buSzTx/>
              <a:buFontTx/>
              <a:buNone/>
            </a:pPr>
            <a:r>
              <a:rPr lang="en-US">
                <a:solidFill>
                  <a:srgbClr val="000000"/>
                </a:solidFill>
                <a:latin typeface="Arial Narrow" pitchFamily="34" charset="0"/>
                <a:ea typeface="+mn-ea"/>
              </a:rPr>
              <a:t>Product Data to be Managed</a:t>
            </a:r>
          </a:p>
        </p:txBody>
      </p:sp>
      <p:sp>
        <p:nvSpPr>
          <p:cNvPr id="1526787" name="Rectangle 3"/>
          <p:cNvSpPr>
            <a:spLocks noChangeArrowheads="1"/>
          </p:cNvSpPr>
          <p:nvPr/>
        </p:nvSpPr>
        <p:spPr bwMode="auto">
          <a:xfrm>
            <a:off x="4911725" y="2690813"/>
            <a:ext cx="1266825" cy="107156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defTabSz="914400" eaLnBrk="0" hangingPunct="0">
              <a:buClr>
                <a:srgbClr val="FF0000"/>
              </a:buClr>
              <a:buSzTx/>
              <a:buFontTx/>
              <a:buNone/>
            </a:pPr>
            <a:r>
              <a:rPr lang="en-US">
                <a:solidFill>
                  <a:srgbClr val="000000"/>
                </a:solidFill>
                <a:latin typeface="Arial Narrow" pitchFamily="34" charset="0"/>
                <a:ea typeface="+mn-ea"/>
              </a:rPr>
              <a:t>PDM Tool</a:t>
            </a:r>
          </a:p>
        </p:txBody>
      </p:sp>
      <p:pic>
        <p:nvPicPr>
          <p:cNvPr id="152678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89375" y="1982788"/>
            <a:ext cx="4806950" cy="3597275"/>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526789" name="Rectangle 5"/>
          <p:cNvSpPr>
            <a:spLocks noChangeArrowheads="1"/>
          </p:cNvSpPr>
          <p:nvPr/>
        </p:nvSpPr>
        <p:spPr bwMode="auto">
          <a:xfrm>
            <a:off x="0" y="236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914400">
              <a:buClrTx/>
              <a:buSzTx/>
              <a:buFontTx/>
              <a:buNone/>
            </a:pPr>
            <a:endParaRPr lang="en-US" sz="1800">
              <a:solidFill>
                <a:srgbClr val="000000"/>
              </a:solidFill>
              <a:latin typeface="Arial" pitchFamily="34" charset="0"/>
              <a:ea typeface="+mn-ea"/>
            </a:endParaRPr>
          </a:p>
        </p:txBody>
      </p:sp>
      <p:sp>
        <p:nvSpPr>
          <p:cNvPr id="1526790" name="Text Box 6"/>
          <p:cNvSpPr txBox="1">
            <a:spLocks noChangeArrowheads="1"/>
          </p:cNvSpPr>
          <p:nvPr/>
        </p:nvSpPr>
        <p:spPr bwMode="auto">
          <a:xfrm>
            <a:off x="6718300" y="5697538"/>
            <a:ext cx="2178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buClrTx/>
              <a:buSzTx/>
              <a:buFontTx/>
              <a:buNone/>
            </a:pPr>
            <a:r>
              <a:rPr lang="en-US" sz="1800" b="1">
                <a:solidFill>
                  <a:srgbClr val="000000"/>
                </a:solidFill>
                <a:latin typeface="Arial" pitchFamily="34" charset="0"/>
                <a:ea typeface="+mn-ea"/>
              </a:rPr>
              <a:t>data dependences</a:t>
            </a:r>
          </a:p>
        </p:txBody>
      </p:sp>
      <p:sp>
        <p:nvSpPr>
          <p:cNvPr id="1526792" name="Rectangle 8"/>
          <p:cNvSpPr>
            <a:spLocks noChangeArrowheads="1"/>
          </p:cNvSpPr>
          <p:nvPr/>
        </p:nvSpPr>
        <p:spPr bwMode="auto">
          <a:xfrm>
            <a:off x="182563" y="1819275"/>
            <a:ext cx="3592512" cy="473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p>
            <a:pPr marL="342900" indent="-342900" defTabSz="914400">
              <a:buClrTx/>
              <a:buSzTx/>
              <a:buFontTx/>
              <a:buChar char="•"/>
            </a:pPr>
            <a:r>
              <a:rPr lang="en-US" sz="1800" b="1" i="1">
                <a:solidFill>
                  <a:srgbClr val="000000"/>
                </a:solidFill>
                <a:latin typeface="Arial" pitchFamily="34" charset="0"/>
                <a:ea typeface="+mn-ea"/>
              </a:rPr>
              <a:t>Concurrent work on all lifecycle activities</a:t>
            </a:r>
          </a:p>
          <a:p>
            <a:pPr marL="342900" indent="-342900" defTabSz="914400">
              <a:buClrTx/>
              <a:buSzTx/>
              <a:buFontTx/>
              <a:buChar char="•"/>
            </a:pPr>
            <a:r>
              <a:rPr lang="en-US" sz="1800" b="1" i="1">
                <a:solidFill>
                  <a:srgbClr val="000000"/>
                </a:solidFill>
                <a:latin typeface="Arial" pitchFamily="34" charset="0"/>
                <a:ea typeface="+mn-ea"/>
              </a:rPr>
              <a:t>500+ tools with with few common formats</a:t>
            </a:r>
          </a:p>
          <a:p>
            <a:pPr marL="342900" indent="-342900" defTabSz="914400">
              <a:buClrTx/>
              <a:buSzTx/>
              <a:buFontTx/>
              <a:buChar char="•"/>
            </a:pPr>
            <a:r>
              <a:rPr lang="en-US" sz="1800" b="1" i="1">
                <a:solidFill>
                  <a:srgbClr val="000000"/>
                </a:solidFill>
                <a:latin typeface="Arial" pitchFamily="34" charset="0"/>
                <a:ea typeface="+mn-ea"/>
              </a:rPr>
              <a:t>30+ persistent data storage systems</a:t>
            </a:r>
          </a:p>
          <a:p>
            <a:pPr marL="342900" indent="-342900" defTabSz="914400">
              <a:buClrTx/>
              <a:buSzTx/>
              <a:buFontTx/>
              <a:buChar char="•"/>
            </a:pPr>
            <a:r>
              <a:rPr lang="en-US" sz="1800" b="1" i="1">
                <a:solidFill>
                  <a:srgbClr val="000000"/>
                </a:solidFill>
                <a:latin typeface="Arial" pitchFamily="34" charset="0"/>
                <a:ea typeface="+mn-ea"/>
              </a:rPr>
              <a:t>A terabyte of data growing to 100s of terabytes</a:t>
            </a:r>
          </a:p>
          <a:p>
            <a:pPr marL="342900" indent="-342900" defTabSz="914400">
              <a:buClrTx/>
              <a:buSzTx/>
              <a:buFontTx/>
              <a:buChar char="•"/>
            </a:pPr>
            <a:r>
              <a:rPr lang="en-US" sz="1800" b="1" i="1">
                <a:solidFill>
                  <a:srgbClr val="000000"/>
                </a:solidFill>
                <a:latin typeface="Arial" pitchFamily="34" charset="0"/>
                <a:ea typeface="+mn-ea"/>
              </a:rPr>
              <a:t>Little support for maintaining design traceability</a:t>
            </a:r>
          </a:p>
          <a:p>
            <a:pPr marL="342900" indent="-342900" defTabSz="914400">
              <a:buClrTx/>
              <a:buSzTx/>
              <a:buFontTx/>
              <a:buChar char="•"/>
            </a:pPr>
            <a:r>
              <a:rPr lang="en-US" sz="1800" b="1" i="1">
                <a:solidFill>
                  <a:srgbClr val="000000"/>
                </a:solidFill>
                <a:latin typeface="Arial" pitchFamily="34" charset="0"/>
                <a:ea typeface="+mn-ea"/>
              </a:rPr>
              <a:t>Little support for maintaining and publishing in progress designs</a:t>
            </a:r>
          </a:p>
          <a:p>
            <a:pPr marL="342900" indent="-342900" defTabSz="914400">
              <a:buClrTx/>
              <a:buSzTx/>
              <a:buFontTx/>
              <a:buChar char="•"/>
            </a:pPr>
            <a:endParaRPr lang="en-US" sz="1800" b="1" i="1">
              <a:solidFill>
                <a:srgbClr val="000000"/>
              </a:solidFill>
              <a:latin typeface="Arial" pitchFamily="34" charset="0"/>
              <a:ea typeface="+mn-ea"/>
            </a:endParaRPr>
          </a:p>
          <a:p>
            <a:pPr marL="342900" indent="-342900" defTabSz="914400" eaLnBrk="0" hangingPunct="0">
              <a:lnSpc>
                <a:spcPct val="90000"/>
              </a:lnSpc>
              <a:spcBef>
                <a:spcPct val="70000"/>
              </a:spcBef>
              <a:buClr>
                <a:srgbClr val="FF0000"/>
              </a:buClr>
              <a:buSzTx/>
              <a:buFontTx/>
              <a:buChar char="•"/>
            </a:pPr>
            <a:endParaRPr lang="en-US" sz="2500" b="1">
              <a:solidFill>
                <a:srgbClr val="000000"/>
              </a:solidFill>
              <a:latin typeface="Arial" pitchFamily="34" charset="0"/>
              <a:ea typeface="+mn-ea"/>
            </a:endParaRPr>
          </a:p>
        </p:txBody>
      </p:sp>
      <p:sp>
        <p:nvSpPr>
          <p:cNvPr id="1526793" name="Rectangle 9"/>
          <p:cNvSpPr>
            <a:spLocks noChangeArrowheads="1"/>
          </p:cNvSpPr>
          <p:nvPr/>
        </p:nvSpPr>
        <p:spPr bwMode="auto">
          <a:xfrm>
            <a:off x="527050" y="271463"/>
            <a:ext cx="8229600"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ctr"/>
          <a:lstStyle/>
          <a:p>
            <a:pPr algn="ctr" defTabSz="914400" eaLnBrk="0" hangingPunct="0">
              <a:lnSpc>
                <a:spcPct val="90000"/>
              </a:lnSpc>
              <a:buClrTx/>
              <a:buSzTx/>
              <a:buFontTx/>
              <a:buNone/>
            </a:pPr>
            <a:r>
              <a:rPr lang="en-US" sz="2400" b="1" i="1" dirty="0" smtClean="0">
                <a:solidFill>
                  <a:srgbClr val="6868FF"/>
                </a:solidFill>
                <a:latin typeface="Arial" pitchFamily="34" charset="0"/>
                <a:ea typeface="+mn-ea"/>
              </a:rPr>
              <a:t>Product Data Has Broad Scope, Is Stored In Multiple Places And Has Overlap &amp; Dependences</a:t>
            </a:r>
            <a:endParaRPr lang="en-US" sz="2400" b="1" i="1" dirty="0">
              <a:solidFill>
                <a:srgbClr val="6868FF"/>
              </a:solidFill>
              <a:latin typeface="Arial" pitchFamily="34" charset="0"/>
              <a:ea typeface="+mn-ea"/>
            </a:endParaRPr>
          </a:p>
        </p:txBody>
      </p:sp>
      <p:sp>
        <p:nvSpPr>
          <p:cNvPr id="11" name="Slide Number Placeholder 4"/>
          <p:cNvSpPr>
            <a:spLocks noGrp="1"/>
          </p:cNvSpPr>
          <p:nvPr>
            <p:ph type="sldNum" sz="quarter" idx="11"/>
          </p:nvPr>
        </p:nvSpPr>
        <p:spPr>
          <a:xfrm>
            <a:off x="8166100" y="6496050"/>
            <a:ext cx="520700"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576F112B-B80E-4FBD-A18C-43D3A359E647}" type="slidenum">
              <a:rPr lang="en-US" sz="1200" smtClean="0">
                <a:solidFill>
                  <a:srgbClr val="000000"/>
                </a:solidFill>
              </a:rPr>
              <a:pPr/>
              <a:t>4</a:t>
            </a:fld>
            <a:endParaRPr lang="en-US" sz="1200" dirty="0">
              <a:solidFill>
                <a:srgbClr val="000000"/>
              </a:solidFill>
            </a:endParaRPr>
          </a:p>
        </p:txBody>
      </p:sp>
    </p:spTree>
    <p:extLst>
      <p:ext uri="{BB962C8B-B14F-4D97-AF65-F5344CB8AC3E}">
        <p14:creationId xmlns:p14="http://schemas.microsoft.com/office/powerpoint/2010/main" val="2564447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4" name="Rectangle 2"/>
          <p:cNvSpPr>
            <a:spLocks noGrp="1" noChangeArrowheads="1"/>
          </p:cNvSpPr>
          <p:nvPr>
            <p:ph type="title"/>
          </p:nvPr>
        </p:nvSpPr>
        <p:spPr>
          <a:xfrm>
            <a:off x="527050" y="207963"/>
            <a:ext cx="8229600" cy="776287"/>
          </a:xfrm>
        </p:spPr>
        <p:txBody>
          <a:bodyPr/>
          <a:lstStyle/>
          <a:p>
            <a:r>
              <a:rPr lang="en-US" dirty="0"/>
              <a:t>Data Integrity </a:t>
            </a:r>
            <a:r>
              <a:rPr lang="en-US" dirty="0" smtClean="0"/>
              <a:t>is a Critical Problem</a:t>
            </a:r>
            <a:endParaRPr lang="en-US" dirty="0"/>
          </a:p>
        </p:txBody>
      </p:sp>
      <p:sp>
        <p:nvSpPr>
          <p:cNvPr id="1390625" name="Rectangle 33"/>
          <p:cNvSpPr>
            <a:spLocks noGrp="1" noChangeArrowheads="1"/>
          </p:cNvSpPr>
          <p:nvPr>
            <p:ph type="body" sz="half" idx="1"/>
          </p:nvPr>
        </p:nvSpPr>
        <p:spPr>
          <a:xfrm>
            <a:off x="327024" y="1219200"/>
            <a:ext cx="4397375" cy="4584700"/>
          </a:xfrm>
        </p:spPr>
        <p:txBody>
          <a:bodyPr/>
          <a:lstStyle/>
          <a:p>
            <a:pPr lvl="0">
              <a:lnSpc>
                <a:spcPct val="80000"/>
              </a:lnSpc>
            </a:pPr>
            <a:r>
              <a:rPr lang="en-US" sz="2000" dirty="0" smtClean="0">
                <a:solidFill>
                  <a:srgbClr val="000000"/>
                </a:solidFill>
              </a:rPr>
              <a:t>Each design step </a:t>
            </a:r>
          </a:p>
          <a:p>
            <a:pPr lvl="1">
              <a:lnSpc>
                <a:spcPct val="80000"/>
              </a:lnSpc>
            </a:pPr>
            <a:r>
              <a:rPr lang="en-US" sz="1800" dirty="0" smtClean="0">
                <a:solidFill>
                  <a:srgbClr val="000000"/>
                </a:solidFill>
              </a:rPr>
              <a:t>Processes previously derived  data </a:t>
            </a:r>
          </a:p>
          <a:p>
            <a:pPr>
              <a:lnSpc>
                <a:spcPct val="80000"/>
              </a:lnSpc>
            </a:pPr>
            <a:r>
              <a:rPr lang="en-US" sz="2000" dirty="0" smtClean="0"/>
              <a:t>Data dependency chains are long </a:t>
            </a:r>
          </a:p>
          <a:p>
            <a:pPr>
              <a:lnSpc>
                <a:spcPct val="80000"/>
              </a:lnSpc>
            </a:pPr>
            <a:endParaRPr lang="en-US" sz="1900" dirty="0" smtClean="0"/>
          </a:p>
          <a:p>
            <a:pPr>
              <a:lnSpc>
                <a:spcPct val="80000"/>
              </a:lnSpc>
            </a:pPr>
            <a:r>
              <a:rPr lang="en-US" sz="2000" dirty="0" smtClean="0"/>
              <a:t>Difficult to maintain pedigree information</a:t>
            </a:r>
          </a:p>
          <a:p>
            <a:pPr lvl="1">
              <a:lnSpc>
                <a:spcPct val="80000"/>
              </a:lnSpc>
            </a:pPr>
            <a:r>
              <a:rPr lang="en-US" sz="1800" dirty="0" smtClean="0"/>
              <a:t>Owner </a:t>
            </a:r>
            <a:r>
              <a:rPr lang="en-US" sz="1800" dirty="0"/>
              <a:t>(guarantor of integrity)</a:t>
            </a:r>
          </a:p>
          <a:p>
            <a:pPr lvl="1">
              <a:lnSpc>
                <a:spcPct val="80000"/>
              </a:lnSpc>
            </a:pPr>
            <a:r>
              <a:rPr lang="en-US" sz="1800" dirty="0"/>
              <a:t>Applicability</a:t>
            </a:r>
          </a:p>
          <a:p>
            <a:pPr lvl="1">
              <a:lnSpc>
                <a:spcPct val="80000"/>
              </a:lnSpc>
            </a:pPr>
            <a:r>
              <a:rPr lang="en-US" sz="1800" dirty="0"/>
              <a:t>Limitations of use</a:t>
            </a:r>
          </a:p>
          <a:p>
            <a:pPr lvl="1">
              <a:lnSpc>
                <a:spcPct val="80000"/>
              </a:lnSpc>
            </a:pPr>
            <a:r>
              <a:rPr lang="en-US" sz="1800" dirty="0" smtClean="0"/>
              <a:t>Source</a:t>
            </a:r>
            <a:endParaRPr lang="en-US" sz="1800" dirty="0"/>
          </a:p>
          <a:p>
            <a:pPr lvl="1">
              <a:lnSpc>
                <a:spcPct val="80000"/>
              </a:lnSpc>
            </a:pPr>
            <a:r>
              <a:rPr lang="en-US" sz="1800" dirty="0"/>
              <a:t>Technical data attributes and </a:t>
            </a:r>
            <a:r>
              <a:rPr lang="en-US" sz="1800" dirty="0" smtClean="0"/>
              <a:t>relationships</a:t>
            </a:r>
            <a:endParaRPr lang="en-US" sz="1800" dirty="0"/>
          </a:p>
        </p:txBody>
      </p:sp>
      <p:grpSp>
        <p:nvGrpSpPr>
          <p:cNvPr id="2" name="Group 1"/>
          <p:cNvGrpSpPr/>
          <p:nvPr/>
        </p:nvGrpSpPr>
        <p:grpSpPr>
          <a:xfrm>
            <a:off x="5160962" y="1219200"/>
            <a:ext cx="3352800" cy="4464050"/>
            <a:chOff x="5160962" y="1506538"/>
            <a:chExt cx="3352800" cy="4945062"/>
          </a:xfrm>
        </p:grpSpPr>
        <p:sp>
          <p:nvSpPr>
            <p:cNvPr id="1390628" name="Rectangle 36"/>
            <p:cNvSpPr>
              <a:spLocks noChangeArrowheads="1"/>
            </p:cNvSpPr>
            <p:nvPr/>
          </p:nvSpPr>
          <p:spPr bwMode="auto">
            <a:xfrm>
              <a:off x="6575425" y="5846763"/>
              <a:ext cx="744537" cy="6048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buClrTx/>
                <a:buSzTx/>
                <a:buFontTx/>
                <a:buNone/>
              </a:pPr>
              <a:r>
                <a:rPr lang="en-US" sz="1200">
                  <a:solidFill>
                    <a:srgbClr val="000000"/>
                  </a:solidFill>
                  <a:latin typeface="Arial" pitchFamily="34" charset="0"/>
                </a:rPr>
                <a:t>Data</a:t>
              </a:r>
            </a:p>
            <a:p>
              <a:pPr algn="ctr" defTabSz="914400">
                <a:buClrTx/>
                <a:buSzTx/>
                <a:buFontTx/>
                <a:buNone/>
              </a:pPr>
              <a:r>
                <a:rPr lang="en-US" sz="1200">
                  <a:solidFill>
                    <a:srgbClr val="000000"/>
                  </a:solidFill>
                  <a:latin typeface="Arial" pitchFamily="34" charset="0"/>
                </a:rPr>
                <a:t>Item</a:t>
              </a:r>
            </a:p>
          </p:txBody>
        </p:sp>
        <p:sp>
          <p:nvSpPr>
            <p:cNvPr id="1390629" name="AutoShape 37"/>
            <p:cNvSpPr>
              <a:spLocks noChangeArrowheads="1"/>
            </p:cNvSpPr>
            <p:nvPr/>
          </p:nvSpPr>
          <p:spPr bwMode="auto">
            <a:xfrm>
              <a:off x="6473825" y="5226050"/>
              <a:ext cx="711200" cy="433388"/>
            </a:xfrm>
            <a:prstGeom prst="roundRect">
              <a:avLst>
                <a:gd name="adj" fmla="val 16667"/>
              </a:avLst>
            </a:prstGeom>
            <a:solidFill>
              <a:srgbClr val="00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buClrTx/>
                <a:buSzTx/>
                <a:buFontTx/>
                <a:buNone/>
              </a:pPr>
              <a:r>
                <a:rPr lang="en-US" sz="1200">
                  <a:solidFill>
                    <a:srgbClr val="000000"/>
                  </a:solidFill>
                  <a:latin typeface="Arial" pitchFamily="34" charset="0"/>
                </a:rPr>
                <a:t>Process</a:t>
              </a:r>
            </a:p>
          </p:txBody>
        </p:sp>
        <p:cxnSp>
          <p:nvCxnSpPr>
            <p:cNvPr id="1390630" name="AutoShape 38"/>
            <p:cNvCxnSpPr>
              <a:cxnSpLocks noChangeShapeType="1"/>
              <a:stCxn id="1390629" idx="2"/>
              <a:endCxn id="1390628" idx="0"/>
            </p:cNvCxnSpPr>
            <p:nvPr/>
          </p:nvCxnSpPr>
          <p:spPr bwMode="auto">
            <a:xfrm rot="16200000" flipH="1">
              <a:off x="6795293" y="5693570"/>
              <a:ext cx="187325" cy="119062"/>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0631" name="Rectangle 39"/>
            <p:cNvSpPr>
              <a:spLocks noChangeArrowheads="1"/>
            </p:cNvSpPr>
            <p:nvPr/>
          </p:nvSpPr>
          <p:spPr bwMode="auto">
            <a:xfrm>
              <a:off x="5211762" y="4606925"/>
              <a:ext cx="558800" cy="4333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buClrTx/>
                <a:buSzTx/>
                <a:buFontTx/>
                <a:buNone/>
              </a:pPr>
              <a:endParaRPr lang="en-US" sz="1200">
                <a:solidFill>
                  <a:srgbClr val="000000"/>
                </a:solidFill>
                <a:latin typeface="Arial" pitchFamily="34" charset="0"/>
              </a:endParaRPr>
            </a:p>
          </p:txBody>
        </p:sp>
        <p:sp>
          <p:nvSpPr>
            <p:cNvPr id="1390632" name="Rectangle 40"/>
            <p:cNvSpPr>
              <a:spLocks noChangeArrowheads="1"/>
            </p:cNvSpPr>
            <p:nvPr/>
          </p:nvSpPr>
          <p:spPr bwMode="auto">
            <a:xfrm>
              <a:off x="6126162" y="4606925"/>
              <a:ext cx="558800" cy="4333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buClrTx/>
                <a:buSzTx/>
                <a:buFontTx/>
                <a:buNone/>
              </a:pPr>
              <a:endParaRPr lang="en-US" sz="1200">
                <a:solidFill>
                  <a:srgbClr val="000000"/>
                </a:solidFill>
                <a:latin typeface="Arial" pitchFamily="34" charset="0"/>
              </a:endParaRPr>
            </a:p>
          </p:txBody>
        </p:sp>
        <p:sp>
          <p:nvSpPr>
            <p:cNvPr id="1390633" name="Rectangle 41"/>
            <p:cNvSpPr>
              <a:spLocks noChangeArrowheads="1"/>
            </p:cNvSpPr>
            <p:nvPr/>
          </p:nvSpPr>
          <p:spPr bwMode="auto">
            <a:xfrm>
              <a:off x="7040562" y="4606925"/>
              <a:ext cx="558800" cy="4333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buClrTx/>
                <a:buSzTx/>
                <a:buFontTx/>
                <a:buNone/>
              </a:pPr>
              <a:endParaRPr lang="en-US" sz="1200">
                <a:solidFill>
                  <a:srgbClr val="000000"/>
                </a:solidFill>
                <a:latin typeface="Arial" pitchFamily="34" charset="0"/>
              </a:endParaRPr>
            </a:p>
          </p:txBody>
        </p:sp>
        <p:sp>
          <p:nvSpPr>
            <p:cNvPr id="1390634" name="Rectangle 42"/>
            <p:cNvSpPr>
              <a:spLocks noChangeArrowheads="1"/>
            </p:cNvSpPr>
            <p:nvPr/>
          </p:nvSpPr>
          <p:spPr bwMode="auto">
            <a:xfrm>
              <a:off x="7954962" y="4606925"/>
              <a:ext cx="558800" cy="4333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buClrTx/>
                <a:buSzTx/>
                <a:buFontTx/>
                <a:buNone/>
              </a:pPr>
              <a:endParaRPr lang="en-US" sz="1200">
                <a:solidFill>
                  <a:srgbClr val="000000"/>
                </a:solidFill>
                <a:latin typeface="Arial" pitchFamily="34" charset="0"/>
              </a:endParaRPr>
            </a:p>
          </p:txBody>
        </p:sp>
        <p:sp>
          <p:nvSpPr>
            <p:cNvPr id="1390635" name="AutoShape 43"/>
            <p:cNvSpPr>
              <a:spLocks noChangeArrowheads="1"/>
            </p:cNvSpPr>
            <p:nvPr/>
          </p:nvSpPr>
          <p:spPr bwMode="auto">
            <a:xfrm>
              <a:off x="6024562" y="3924300"/>
              <a:ext cx="711200" cy="433388"/>
            </a:xfrm>
            <a:prstGeom prst="roundRect">
              <a:avLst>
                <a:gd name="adj" fmla="val 16667"/>
              </a:avLst>
            </a:prstGeom>
            <a:solidFill>
              <a:srgbClr val="00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buClrTx/>
                <a:buSzTx/>
                <a:buFontTx/>
                <a:buNone/>
              </a:pPr>
              <a:endParaRPr lang="en-US" sz="1200">
                <a:solidFill>
                  <a:srgbClr val="000000"/>
                </a:solidFill>
                <a:latin typeface="Arial" pitchFamily="34" charset="0"/>
              </a:endParaRPr>
            </a:p>
          </p:txBody>
        </p:sp>
        <p:sp>
          <p:nvSpPr>
            <p:cNvPr id="1390636" name="Rectangle 44"/>
            <p:cNvSpPr>
              <a:spLocks noChangeArrowheads="1"/>
            </p:cNvSpPr>
            <p:nvPr/>
          </p:nvSpPr>
          <p:spPr bwMode="auto">
            <a:xfrm>
              <a:off x="5262562" y="3179763"/>
              <a:ext cx="558800" cy="434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buClrTx/>
                <a:buSzTx/>
                <a:buFontTx/>
                <a:buNone/>
              </a:pPr>
              <a:endParaRPr lang="en-US" sz="1200">
                <a:solidFill>
                  <a:srgbClr val="000000"/>
                </a:solidFill>
                <a:latin typeface="Arial" pitchFamily="34" charset="0"/>
              </a:endParaRPr>
            </a:p>
          </p:txBody>
        </p:sp>
        <p:sp>
          <p:nvSpPr>
            <p:cNvPr id="1390637" name="Rectangle 45"/>
            <p:cNvSpPr>
              <a:spLocks noChangeArrowheads="1"/>
            </p:cNvSpPr>
            <p:nvPr/>
          </p:nvSpPr>
          <p:spPr bwMode="auto">
            <a:xfrm>
              <a:off x="6075362" y="3179763"/>
              <a:ext cx="558800" cy="434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buClrTx/>
                <a:buSzTx/>
                <a:buFontTx/>
                <a:buNone/>
              </a:pPr>
              <a:endParaRPr lang="en-US" sz="1200">
                <a:solidFill>
                  <a:srgbClr val="000000"/>
                </a:solidFill>
                <a:latin typeface="Arial" pitchFamily="34" charset="0"/>
              </a:endParaRPr>
            </a:p>
          </p:txBody>
        </p:sp>
        <p:sp>
          <p:nvSpPr>
            <p:cNvPr id="1390638" name="Rectangle 46"/>
            <p:cNvSpPr>
              <a:spLocks noChangeArrowheads="1"/>
            </p:cNvSpPr>
            <p:nvPr/>
          </p:nvSpPr>
          <p:spPr bwMode="auto">
            <a:xfrm>
              <a:off x="6888162" y="3179763"/>
              <a:ext cx="558800" cy="434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buClrTx/>
                <a:buSzTx/>
                <a:buFontTx/>
                <a:buNone/>
              </a:pPr>
              <a:endParaRPr lang="en-US" sz="1200">
                <a:solidFill>
                  <a:srgbClr val="000000"/>
                </a:solidFill>
                <a:latin typeface="Arial" pitchFamily="34" charset="0"/>
              </a:endParaRPr>
            </a:p>
          </p:txBody>
        </p:sp>
        <p:cxnSp>
          <p:nvCxnSpPr>
            <p:cNvPr id="1390639" name="AutoShape 47"/>
            <p:cNvCxnSpPr>
              <a:cxnSpLocks noChangeShapeType="1"/>
              <a:stCxn id="1390632" idx="2"/>
              <a:endCxn id="1390629" idx="0"/>
            </p:cNvCxnSpPr>
            <p:nvPr/>
          </p:nvCxnSpPr>
          <p:spPr bwMode="auto">
            <a:xfrm rot="16200000" flipH="1">
              <a:off x="6524625" y="4921250"/>
              <a:ext cx="185737" cy="423863"/>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0640" name="AutoShape 48"/>
            <p:cNvCxnSpPr>
              <a:cxnSpLocks noChangeShapeType="1"/>
              <a:stCxn id="1390631" idx="2"/>
              <a:endCxn id="1390629" idx="0"/>
            </p:cNvCxnSpPr>
            <p:nvPr/>
          </p:nvCxnSpPr>
          <p:spPr bwMode="auto">
            <a:xfrm rot="16200000" flipH="1">
              <a:off x="6067425" y="4464050"/>
              <a:ext cx="185737" cy="1338263"/>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0641" name="AutoShape 49"/>
            <p:cNvCxnSpPr>
              <a:cxnSpLocks noChangeShapeType="1"/>
              <a:stCxn id="1390635" idx="2"/>
              <a:endCxn id="1390649" idx="0"/>
            </p:cNvCxnSpPr>
            <p:nvPr/>
          </p:nvCxnSpPr>
          <p:spPr bwMode="auto">
            <a:xfrm rot="16200000" flipH="1">
              <a:off x="6299199" y="4438651"/>
              <a:ext cx="187325" cy="254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0642" name="AutoShape 50"/>
            <p:cNvCxnSpPr>
              <a:cxnSpLocks noChangeShapeType="1"/>
              <a:stCxn id="1390636" idx="2"/>
              <a:endCxn id="1390635" idx="0"/>
            </p:cNvCxnSpPr>
            <p:nvPr/>
          </p:nvCxnSpPr>
          <p:spPr bwMode="auto">
            <a:xfrm rot="16200000" flipH="1">
              <a:off x="5806281" y="3350419"/>
              <a:ext cx="309562" cy="8382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0643" name="AutoShape 51"/>
            <p:cNvCxnSpPr>
              <a:cxnSpLocks noChangeShapeType="1"/>
              <a:stCxn id="1390638" idx="2"/>
              <a:endCxn id="1390635" idx="0"/>
            </p:cNvCxnSpPr>
            <p:nvPr/>
          </p:nvCxnSpPr>
          <p:spPr bwMode="auto">
            <a:xfrm rot="5400000">
              <a:off x="6619081" y="3375819"/>
              <a:ext cx="309562" cy="7874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0644" name="AutoShape 52"/>
            <p:cNvSpPr>
              <a:spLocks noChangeArrowheads="1"/>
            </p:cNvSpPr>
            <p:nvPr/>
          </p:nvSpPr>
          <p:spPr bwMode="auto">
            <a:xfrm>
              <a:off x="5160962" y="2312988"/>
              <a:ext cx="711200" cy="433387"/>
            </a:xfrm>
            <a:prstGeom prst="roundRect">
              <a:avLst>
                <a:gd name="adj" fmla="val 16667"/>
              </a:avLst>
            </a:prstGeom>
            <a:solidFill>
              <a:srgbClr val="00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buClrTx/>
                <a:buSzTx/>
                <a:buFontTx/>
                <a:buNone/>
              </a:pPr>
              <a:endParaRPr lang="en-US" sz="1200">
                <a:solidFill>
                  <a:srgbClr val="000000"/>
                </a:solidFill>
                <a:latin typeface="Arial" pitchFamily="34" charset="0"/>
              </a:endParaRPr>
            </a:p>
          </p:txBody>
        </p:sp>
        <p:sp>
          <p:nvSpPr>
            <p:cNvPr id="1390645" name="Line 53"/>
            <p:cNvSpPr>
              <a:spLocks noChangeShapeType="1"/>
            </p:cNvSpPr>
            <p:nvPr/>
          </p:nvSpPr>
          <p:spPr bwMode="auto">
            <a:xfrm>
              <a:off x="6473825" y="5349875"/>
              <a:ext cx="71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eaLnBrk="0" hangingPunct="0">
                <a:buClrTx/>
                <a:buSzTx/>
                <a:buFontTx/>
                <a:buNone/>
              </a:pPr>
              <a:endParaRPr lang="en-US" sz="1200">
                <a:solidFill>
                  <a:srgbClr val="000000"/>
                </a:solidFill>
                <a:effectLst>
                  <a:outerShdw blurRad="38100" dist="38100" dir="2700000" algn="tl">
                    <a:srgbClr val="000000">
                      <a:alpha val="43137"/>
                    </a:srgbClr>
                  </a:outerShdw>
                </a:effectLst>
                <a:latin typeface="Times New Roman" pitchFamily="18" charset="0"/>
              </a:endParaRPr>
            </a:p>
          </p:txBody>
        </p:sp>
        <p:sp>
          <p:nvSpPr>
            <p:cNvPr id="1390646" name="Line 54"/>
            <p:cNvSpPr>
              <a:spLocks noChangeShapeType="1"/>
            </p:cNvSpPr>
            <p:nvPr/>
          </p:nvSpPr>
          <p:spPr bwMode="auto">
            <a:xfrm>
              <a:off x="6575425" y="5970588"/>
              <a:ext cx="55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eaLnBrk="0" hangingPunct="0">
                <a:buClrTx/>
                <a:buSzTx/>
                <a:buFontTx/>
                <a:buNone/>
              </a:pPr>
              <a:endParaRPr lang="en-US" sz="1200">
                <a:solidFill>
                  <a:srgbClr val="000000"/>
                </a:solidFill>
                <a:effectLst>
                  <a:outerShdw blurRad="38100" dist="38100" dir="2700000" algn="tl">
                    <a:srgbClr val="000000">
                      <a:alpha val="43137"/>
                    </a:srgbClr>
                  </a:outerShdw>
                </a:effectLst>
                <a:latin typeface="Times New Roman" pitchFamily="18" charset="0"/>
              </a:endParaRPr>
            </a:p>
          </p:txBody>
        </p:sp>
        <p:sp>
          <p:nvSpPr>
            <p:cNvPr id="1390647" name="Rectangle 55"/>
            <p:cNvSpPr>
              <a:spLocks noChangeArrowheads="1"/>
            </p:cNvSpPr>
            <p:nvPr/>
          </p:nvSpPr>
          <p:spPr bwMode="auto">
            <a:xfrm>
              <a:off x="6575425" y="5846763"/>
              <a:ext cx="744537" cy="123825"/>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eaLnBrk="0" hangingPunct="0">
                <a:buClrTx/>
                <a:buSzTx/>
                <a:buFontTx/>
                <a:buNone/>
              </a:pPr>
              <a:endParaRPr lang="en-US" sz="1200">
                <a:solidFill>
                  <a:srgbClr val="000000"/>
                </a:solidFill>
                <a:effectLst>
                  <a:outerShdw blurRad="38100" dist="38100" dir="2700000" algn="tl">
                    <a:srgbClr val="000000">
                      <a:alpha val="43137"/>
                    </a:srgbClr>
                  </a:outerShdw>
                </a:effectLst>
                <a:latin typeface="Times New Roman" pitchFamily="18" charset="0"/>
              </a:endParaRPr>
            </a:p>
          </p:txBody>
        </p:sp>
        <p:sp>
          <p:nvSpPr>
            <p:cNvPr id="1390648" name="Rectangle 56"/>
            <p:cNvSpPr>
              <a:spLocks noChangeArrowheads="1"/>
            </p:cNvSpPr>
            <p:nvPr/>
          </p:nvSpPr>
          <p:spPr bwMode="auto">
            <a:xfrm>
              <a:off x="5211762" y="4545013"/>
              <a:ext cx="558800" cy="123825"/>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eaLnBrk="0" hangingPunct="0">
                <a:buClrTx/>
                <a:buSzTx/>
                <a:buFontTx/>
                <a:buNone/>
              </a:pPr>
              <a:endParaRPr lang="en-US" sz="1200">
                <a:solidFill>
                  <a:srgbClr val="000000"/>
                </a:solidFill>
                <a:effectLst>
                  <a:outerShdw blurRad="38100" dist="38100" dir="2700000" algn="tl">
                    <a:srgbClr val="000000">
                      <a:alpha val="43137"/>
                    </a:srgbClr>
                  </a:outerShdw>
                </a:effectLst>
                <a:latin typeface="Times New Roman" pitchFamily="18" charset="0"/>
              </a:endParaRPr>
            </a:p>
          </p:txBody>
        </p:sp>
        <p:sp>
          <p:nvSpPr>
            <p:cNvPr id="1390649" name="Rectangle 57"/>
            <p:cNvSpPr>
              <a:spLocks noChangeArrowheads="1"/>
            </p:cNvSpPr>
            <p:nvPr/>
          </p:nvSpPr>
          <p:spPr bwMode="auto">
            <a:xfrm>
              <a:off x="6126162" y="4545013"/>
              <a:ext cx="558800" cy="123825"/>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eaLnBrk="0" hangingPunct="0">
                <a:buClrTx/>
                <a:buSzTx/>
                <a:buFontTx/>
                <a:buNone/>
              </a:pPr>
              <a:endParaRPr lang="en-US" sz="1200">
                <a:solidFill>
                  <a:srgbClr val="000000"/>
                </a:solidFill>
                <a:effectLst>
                  <a:outerShdw blurRad="38100" dist="38100" dir="2700000" algn="tl">
                    <a:srgbClr val="000000">
                      <a:alpha val="43137"/>
                    </a:srgbClr>
                  </a:outerShdw>
                </a:effectLst>
                <a:latin typeface="Times New Roman" pitchFamily="18" charset="0"/>
              </a:endParaRPr>
            </a:p>
          </p:txBody>
        </p:sp>
        <p:sp>
          <p:nvSpPr>
            <p:cNvPr id="1390650" name="Rectangle 58"/>
            <p:cNvSpPr>
              <a:spLocks noChangeArrowheads="1"/>
            </p:cNvSpPr>
            <p:nvPr/>
          </p:nvSpPr>
          <p:spPr bwMode="auto">
            <a:xfrm>
              <a:off x="7040562" y="4545013"/>
              <a:ext cx="558800" cy="123825"/>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eaLnBrk="0" hangingPunct="0">
                <a:buClrTx/>
                <a:buSzTx/>
                <a:buFontTx/>
                <a:buNone/>
              </a:pPr>
              <a:endParaRPr lang="en-US" sz="1200">
                <a:solidFill>
                  <a:srgbClr val="000000"/>
                </a:solidFill>
                <a:effectLst>
                  <a:outerShdw blurRad="38100" dist="38100" dir="2700000" algn="tl">
                    <a:srgbClr val="000000">
                      <a:alpha val="43137"/>
                    </a:srgbClr>
                  </a:outerShdw>
                </a:effectLst>
                <a:latin typeface="Times New Roman" pitchFamily="18" charset="0"/>
              </a:endParaRPr>
            </a:p>
          </p:txBody>
        </p:sp>
        <p:sp>
          <p:nvSpPr>
            <p:cNvPr id="1390651" name="Rectangle 59"/>
            <p:cNvSpPr>
              <a:spLocks noChangeArrowheads="1"/>
            </p:cNvSpPr>
            <p:nvPr/>
          </p:nvSpPr>
          <p:spPr bwMode="auto">
            <a:xfrm>
              <a:off x="7954962" y="4545013"/>
              <a:ext cx="558800" cy="123825"/>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eaLnBrk="0" hangingPunct="0">
                <a:buClrTx/>
                <a:buSzTx/>
                <a:buFontTx/>
                <a:buNone/>
              </a:pPr>
              <a:endParaRPr lang="en-US" sz="1200">
                <a:solidFill>
                  <a:srgbClr val="000000"/>
                </a:solidFill>
                <a:effectLst>
                  <a:outerShdw blurRad="38100" dist="38100" dir="2700000" algn="tl">
                    <a:srgbClr val="000000">
                      <a:alpha val="43137"/>
                    </a:srgbClr>
                  </a:outerShdw>
                </a:effectLst>
                <a:latin typeface="Times New Roman" pitchFamily="18" charset="0"/>
              </a:endParaRPr>
            </a:p>
          </p:txBody>
        </p:sp>
        <p:sp>
          <p:nvSpPr>
            <p:cNvPr id="1390652" name="Rectangle 60"/>
            <p:cNvSpPr>
              <a:spLocks noChangeArrowheads="1"/>
            </p:cNvSpPr>
            <p:nvPr/>
          </p:nvSpPr>
          <p:spPr bwMode="auto">
            <a:xfrm>
              <a:off x="5262562" y="3117850"/>
              <a:ext cx="558800" cy="123825"/>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eaLnBrk="0" hangingPunct="0">
                <a:buClrTx/>
                <a:buSzTx/>
                <a:buFontTx/>
                <a:buNone/>
              </a:pPr>
              <a:endParaRPr lang="en-US" sz="1200">
                <a:solidFill>
                  <a:srgbClr val="000000"/>
                </a:solidFill>
                <a:effectLst>
                  <a:outerShdw blurRad="38100" dist="38100" dir="2700000" algn="tl">
                    <a:srgbClr val="000000">
                      <a:alpha val="43137"/>
                    </a:srgbClr>
                  </a:outerShdw>
                </a:effectLst>
                <a:latin typeface="Times New Roman" pitchFamily="18" charset="0"/>
              </a:endParaRPr>
            </a:p>
          </p:txBody>
        </p:sp>
        <p:sp>
          <p:nvSpPr>
            <p:cNvPr id="1390653" name="Rectangle 61"/>
            <p:cNvSpPr>
              <a:spLocks noChangeArrowheads="1"/>
            </p:cNvSpPr>
            <p:nvPr/>
          </p:nvSpPr>
          <p:spPr bwMode="auto">
            <a:xfrm>
              <a:off x="6075362" y="3117850"/>
              <a:ext cx="558800" cy="123825"/>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eaLnBrk="0" hangingPunct="0">
                <a:buClrTx/>
                <a:buSzTx/>
                <a:buFontTx/>
                <a:buNone/>
              </a:pPr>
              <a:endParaRPr lang="en-US" sz="1200">
                <a:solidFill>
                  <a:srgbClr val="000000"/>
                </a:solidFill>
                <a:effectLst>
                  <a:outerShdw blurRad="38100" dist="38100" dir="2700000" algn="tl">
                    <a:srgbClr val="000000">
                      <a:alpha val="43137"/>
                    </a:srgbClr>
                  </a:outerShdw>
                </a:effectLst>
                <a:latin typeface="Times New Roman" pitchFamily="18" charset="0"/>
              </a:endParaRPr>
            </a:p>
          </p:txBody>
        </p:sp>
        <p:sp>
          <p:nvSpPr>
            <p:cNvPr id="1390654" name="Rectangle 62"/>
            <p:cNvSpPr>
              <a:spLocks noChangeArrowheads="1"/>
            </p:cNvSpPr>
            <p:nvPr/>
          </p:nvSpPr>
          <p:spPr bwMode="auto">
            <a:xfrm>
              <a:off x="6888162" y="3117850"/>
              <a:ext cx="558800" cy="123825"/>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eaLnBrk="0" hangingPunct="0">
                <a:buClrTx/>
                <a:buSzTx/>
                <a:buFontTx/>
                <a:buNone/>
              </a:pPr>
              <a:endParaRPr lang="en-US" sz="1200">
                <a:solidFill>
                  <a:srgbClr val="000000"/>
                </a:solidFill>
                <a:effectLst>
                  <a:outerShdw blurRad="38100" dist="38100" dir="2700000" algn="tl">
                    <a:srgbClr val="000000">
                      <a:alpha val="43137"/>
                    </a:srgbClr>
                  </a:outerShdw>
                </a:effectLst>
                <a:latin typeface="Times New Roman" pitchFamily="18" charset="0"/>
              </a:endParaRPr>
            </a:p>
          </p:txBody>
        </p:sp>
        <p:cxnSp>
          <p:nvCxnSpPr>
            <p:cNvPr id="1390655" name="AutoShape 63"/>
            <p:cNvCxnSpPr>
              <a:cxnSpLocks noChangeShapeType="1"/>
              <a:stCxn id="1390633" idx="2"/>
              <a:endCxn id="1390629" idx="0"/>
            </p:cNvCxnSpPr>
            <p:nvPr/>
          </p:nvCxnSpPr>
          <p:spPr bwMode="auto">
            <a:xfrm rot="5400000">
              <a:off x="6981825" y="4887913"/>
              <a:ext cx="185737" cy="490537"/>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0656" name="AutoShape 64"/>
            <p:cNvCxnSpPr>
              <a:cxnSpLocks noChangeShapeType="1"/>
              <a:stCxn id="1390634" idx="2"/>
              <a:endCxn id="1390629" idx="0"/>
            </p:cNvCxnSpPr>
            <p:nvPr/>
          </p:nvCxnSpPr>
          <p:spPr bwMode="auto">
            <a:xfrm rot="5400000">
              <a:off x="7439025" y="4430713"/>
              <a:ext cx="185737" cy="1404937"/>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0657" name="AutoShape 65"/>
            <p:cNvCxnSpPr>
              <a:cxnSpLocks noChangeShapeType="1"/>
              <a:stCxn id="1390637" idx="2"/>
              <a:endCxn id="1390635" idx="0"/>
            </p:cNvCxnSpPr>
            <p:nvPr/>
          </p:nvCxnSpPr>
          <p:spPr bwMode="auto">
            <a:xfrm rot="16200000" flipH="1">
              <a:off x="6212681" y="3756819"/>
              <a:ext cx="309562" cy="254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0658" name="AutoShape 66"/>
            <p:cNvCxnSpPr>
              <a:cxnSpLocks noChangeShapeType="1"/>
              <a:stCxn id="1390644" idx="2"/>
              <a:endCxn id="1390652" idx="0"/>
            </p:cNvCxnSpPr>
            <p:nvPr/>
          </p:nvCxnSpPr>
          <p:spPr bwMode="auto">
            <a:xfrm rot="16200000" flipH="1">
              <a:off x="5343524" y="2919413"/>
              <a:ext cx="371475" cy="254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0659" name="Rectangle 67"/>
            <p:cNvSpPr>
              <a:spLocks noChangeArrowheads="1"/>
            </p:cNvSpPr>
            <p:nvPr/>
          </p:nvSpPr>
          <p:spPr bwMode="auto">
            <a:xfrm>
              <a:off x="5211762" y="1568450"/>
              <a:ext cx="558800" cy="4333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buClrTx/>
                <a:buSzTx/>
                <a:buFontTx/>
                <a:buNone/>
              </a:pPr>
              <a:endParaRPr lang="en-US" sz="1200">
                <a:solidFill>
                  <a:srgbClr val="000000"/>
                </a:solidFill>
                <a:latin typeface="Arial" pitchFamily="34" charset="0"/>
              </a:endParaRPr>
            </a:p>
          </p:txBody>
        </p:sp>
        <p:sp>
          <p:nvSpPr>
            <p:cNvPr id="1390660" name="Rectangle 68"/>
            <p:cNvSpPr>
              <a:spLocks noChangeArrowheads="1"/>
            </p:cNvSpPr>
            <p:nvPr/>
          </p:nvSpPr>
          <p:spPr bwMode="auto">
            <a:xfrm>
              <a:off x="5211762" y="1506538"/>
              <a:ext cx="558800" cy="123825"/>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eaLnBrk="0" hangingPunct="0">
                <a:buClrTx/>
                <a:buSzTx/>
                <a:buFontTx/>
                <a:buNone/>
              </a:pPr>
              <a:endParaRPr lang="en-US" sz="1200">
                <a:solidFill>
                  <a:srgbClr val="000000"/>
                </a:solidFill>
                <a:effectLst>
                  <a:outerShdw blurRad="38100" dist="38100" dir="2700000" algn="tl">
                    <a:srgbClr val="000000">
                      <a:alpha val="43137"/>
                    </a:srgbClr>
                  </a:outerShdw>
                </a:effectLst>
                <a:latin typeface="Times New Roman" pitchFamily="18" charset="0"/>
              </a:endParaRPr>
            </a:p>
          </p:txBody>
        </p:sp>
        <p:cxnSp>
          <p:nvCxnSpPr>
            <p:cNvPr id="1390661" name="AutoShape 69"/>
            <p:cNvCxnSpPr>
              <a:cxnSpLocks noChangeShapeType="1"/>
              <a:stCxn id="1390659" idx="2"/>
              <a:endCxn id="1390644" idx="0"/>
            </p:cNvCxnSpPr>
            <p:nvPr/>
          </p:nvCxnSpPr>
          <p:spPr bwMode="auto">
            <a:xfrm rot="16200000" flipH="1">
              <a:off x="5348287" y="2144713"/>
              <a:ext cx="311150" cy="254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0" name="Text Box 6"/>
          <p:cNvSpPr txBox="1">
            <a:spLocks noChangeArrowheads="1"/>
          </p:cNvSpPr>
          <p:nvPr/>
        </p:nvSpPr>
        <p:spPr bwMode="auto">
          <a:xfrm>
            <a:off x="446088" y="5751513"/>
            <a:ext cx="84280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hangingPunct="0">
              <a:buClrTx/>
              <a:buSzTx/>
              <a:buFontTx/>
              <a:buNone/>
            </a:pPr>
            <a:r>
              <a:rPr lang="en-US" b="1" i="1" dirty="0" smtClean="0">
                <a:solidFill>
                  <a:srgbClr val="006666"/>
                </a:solidFill>
                <a:ea typeface="+mn-ea"/>
              </a:rPr>
              <a:t>…even with the difficulty of model management models are becoming the authoritative source of information</a:t>
            </a:r>
            <a:endParaRPr lang="en-US" b="1" i="1" dirty="0">
              <a:solidFill>
                <a:srgbClr val="006666"/>
              </a:solidFill>
              <a:ea typeface="+mn-ea"/>
            </a:endParaRPr>
          </a:p>
        </p:txBody>
      </p:sp>
      <p:sp>
        <p:nvSpPr>
          <p:cNvPr id="41" name="Slide Number Placeholder 4"/>
          <p:cNvSpPr>
            <a:spLocks noGrp="1"/>
          </p:cNvSpPr>
          <p:nvPr>
            <p:ph type="sldNum" sz="quarter" idx="11"/>
          </p:nvPr>
        </p:nvSpPr>
        <p:spPr>
          <a:xfrm>
            <a:off x="8166100" y="6496050"/>
            <a:ext cx="520700"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576F112B-B80E-4FBD-A18C-43D3A359E647}" type="slidenum">
              <a:rPr lang="en-US" sz="1200" smtClean="0">
                <a:solidFill>
                  <a:srgbClr val="000000"/>
                </a:solidFill>
              </a:rPr>
              <a:pPr/>
              <a:t>5</a:t>
            </a:fld>
            <a:endParaRPr lang="en-US" sz="1200" dirty="0">
              <a:solidFill>
                <a:srgbClr val="000000"/>
              </a:solidFill>
            </a:endParaRPr>
          </a:p>
        </p:txBody>
      </p:sp>
    </p:spTree>
    <p:extLst>
      <p:ext uri="{BB962C8B-B14F-4D97-AF65-F5344CB8AC3E}">
        <p14:creationId xmlns:p14="http://schemas.microsoft.com/office/powerpoint/2010/main" val="3520277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Are Becoming The Authoritative Source Of Data </a:t>
            </a:r>
            <a:endParaRPr lang="en-US" dirty="0"/>
          </a:p>
        </p:txBody>
      </p:sp>
      <p:sp>
        <p:nvSpPr>
          <p:cNvPr id="6" name="Content Placeholder 5"/>
          <p:cNvSpPr>
            <a:spLocks noGrp="1"/>
          </p:cNvSpPr>
          <p:nvPr>
            <p:ph sz="half" idx="1"/>
          </p:nvPr>
        </p:nvSpPr>
        <p:spPr>
          <a:xfrm>
            <a:off x="412750" y="1197768"/>
            <a:ext cx="4197350" cy="4584700"/>
          </a:xfrm>
        </p:spPr>
        <p:txBody>
          <a:bodyPr/>
          <a:lstStyle/>
          <a:p>
            <a:pPr marL="0" indent="0">
              <a:buNone/>
            </a:pPr>
            <a:r>
              <a:rPr lang="en-US" sz="2000" dirty="0" smtClean="0"/>
              <a:t>Model of interaction between pilot and aircraft contains</a:t>
            </a:r>
          </a:p>
          <a:p>
            <a:pPr marL="685800" lvl="1"/>
            <a:r>
              <a:rPr lang="en-US" sz="1600" dirty="0" smtClean="0"/>
              <a:t>Physics based air vehicle motion model</a:t>
            </a:r>
          </a:p>
          <a:p>
            <a:pPr marL="685800" lvl="1"/>
            <a:r>
              <a:rPr lang="en-US" sz="1600" dirty="0" smtClean="0"/>
              <a:t>Instantiated for specific type of aircraft</a:t>
            </a:r>
          </a:p>
          <a:p>
            <a:pPr marL="685800" lvl="1"/>
            <a:r>
              <a:rPr lang="en-US" sz="1600" dirty="0" smtClean="0"/>
              <a:t>Empirically derived models of pilot capability</a:t>
            </a:r>
          </a:p>
          <a:p>
            <a:pPr marL="685800" lvl="1"/>
            <a:r>
              <a:rPr lang="en-US" sz="1600" dirty="0" smtClean="0"/>
              <a:t>Weather models</a:t>
            </a:r>
            <a:endParaRPr lang="en-US" sz="1600" dirty="0"/>
          </a:p>
        </p:txBody>
      </p:sp>
      <p:sp>
        <p:nvSpPr>
          <p:cNvPr id="9" name="Content Placeholder 8"/>
          <p:cNvSpPr>
            <a:spLocks noGrp="1"/>
          </p:cNvSpPr>
          <p:nvPr>
            <p:ph sz="half" idx="2"/>
          </p:nvPr>
        </p:nvSpPr>
        <p:spPr>
          <a:xfrm>
            <a:off x="4648200" y="1219200"/>
            <a:ext cx="4197350" cy="4584700"/>
          </a:xfrm>
        </p:spPr>
        <p:txBody>
          <a:bodyPr/>
          <a:lstStyle/>
          <a:p>
            <a:pPr marL="0" indent="0">
              <a:buNone/>
            </a:pPr>
            <a:r>
              <a:rPr lang="en-US" sz="2000" dirty="0" smtClean="0"/>
              <a:t>Model is the authoritative source</a:t>
            </a:r>
          </a:p>
          <a:p>
            <a:r>
              <a:rPr lang="en-US" sz="2000" dirty="0" smtClean="0"/>
              <a:t>Flight test is only used to validate the model</a:t>
            </a:r>
          </a:p>
          <a:p>
            <a:r>
              <a:rPr lang="en-US" sz="2000" dirty="0" smtClean="0"/>
              <a:t>Impossible to exhaustively test all conditions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4343400"/>
            <a:ext cx="4498975"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90925"/>
            <a:ext cx="441007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4"/>
          <p:cNvSpPr>
            <a:spLocks noGrp="1"/>
          </p:cNvSpPr>
          <p:nvPr>
            <p:ph type="sldNum" sz="quarter" idx="11"/>
          </p:nvPr>
        </p:nvSpPr>
        <p:spPr>
          <a:xfrm>
            <a:off x="8166100" y="6496050"/>
            <a:ext cx="520700"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576F112B-B80E-4FBD-A18C-43D3A359E647}" type="slidenum">
              <a:rPr lang="en-US" sz="1200" smtClean="0">
                <a:solidFill>
                  <a:srgbClr val="000000"/>
                </a:solidFill>
              </a:rPr>
              <a:pPr/>
              <a:t>6</a:t>
            </a:fld>
            <a:endParaRPr lang="en-US" sz="1200" dirty="0">
              <a:solidFill>
                <a:srgbClr val="000000"/>
              </a:solidFill>
            </a:endParaRPr>
          </a:p>
        </p:txBody>
      </p:sp>
    </p:spTree>
    <p:extLst>
      <p:ext uri="{BB962C8B-B14F-4D97-AF65-F5344CB8AC3E}">
        <p14:creationId xmlns:p14="http://schemas.microsoft.com/office/powerpoint/2010/main" val="6008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Viewpoint</a:t>
            </a:r>
            <a:endParaRPr lang="en-US" dirty="0"/>
          </a:p>
        </p:txBody>
      </p:sp>
      <p:sp>
        <p:nvSpPr>
          <p:cNvPr id="6" name="Content Placeholder 5"/>
          <p:cNvSpPr>
            <a:spLocks noGrp="1"/>
          </p:cNvSpPr>
          <p:nvPr>
            <p:ph idx="1"/>
          </p:nvPr>
        </p:nvSpPr>
        <p:spPr/>
        <p:txBody>
          <a:bodyPr/>
          <a:lstStyle/>
          <a:p>
            <a:r>
              <a:rPr lang="en-US" dirty="0" smtClean="0">
                <a:solidFill>
                  <a:srgbClr val="000000"/>
                </a:solidFill>
              </a:rPr>
              <a:t>How do we establish that the </a:t>
            </a:r>
            <a:r>
              <a:rPr lang="en-US" dirty="0">
                <a:solidFill>
                  <a:srgbClr val="000000"/>
                </a:solidFill>
              </a:rPr>
              <a:t>models </a:t>
            </a:r>
            <a:r>
              <a:rPr lang="en-US" dirty="0" smtClean="0">
                <a:solidFill>
                  <a:srgbClr val="000000"/>
                </a:solidFill>
              </a:rPr>
              <a:t>are precise </a:t>
            </a:r>
            <a:r>
              <a:rPr lang="en-US" dirty="0">
                <a:solidFill>
                  <a:srgbClr val="000000"/>
                </a:solidFill>
              </a:rPr>
              <a:t>and </a:t>
            </a:r>
            <a:r>
              <a:rPr lang="en-US" dirty="0" smtClean="0">
                <a:solidFill>
                  <a:srgbClr val="000000"/>
                </a:solidFill>
              </a:rPr>
              <a:t>correct</a:t>
            </a:r>
          </a:p>
          <a:p>
            <a:pPr lvl="1"/>
            <a:r>
              <a:rPr lang="en-US" dirty="0" smtClean="0">
                <a:solidFill>
                  <a:srgbClr val="000000"/>
                </a:solidFill>
              </a:rPr>
              <a:t>Good practice on model validation</a:t>
            </a:r>
          </a:p>
          <a:p>
            <a:r>
              <a:rPr lang="en-US" dirty="0" smtClean="0">
                <a:solidFill>
                  <a:srgbClr val="000000"/>
                </a:solidFill>
              </a:rPr>
              <a:t>How can we justify analysis and reasoning based on models</a:t>
            </a:r>
            <a:endParaRPr lang="en-US" dirty="0">
              <a:solidFill>
                <a:srgbClr val="000000"/>
              </a:solidFill>
            </a:endParaRPr>
          </a:p>
          <a:p>
            <a:pPr lvl="1"/>
            <a:r>
              <a:rPr lang="en-US" dirty="0" smtClean="0">
                <a:solidFill>
                  <a:srgbClr val="000000"/>
                </a:solidFill>
              </a:rPr>
              <a:t>How do we integrate formal semantics and reasoning with modeling</a:t>
            </a:r>
          </a:p>
          <a:p>
            <a:r>
              <a:rPr lang="en-US" dirty="0" smtClean="0"/>
              <a:t>How can we build reusable models </a:t>
            </a:r>
          </a:p>
          <a:p>
            <a:pPr lvl="1"/>
            <a:r>
              <a:rPr lang="en-US" dirty="0" smtClean="0"/>
              <a:t>Can we develop patterns/templates that can be reused</a:t>
            </a:r>
            <a:endParaRPr lang="en-US" dirty="0"/>
          </a:p>
        </p:txBody>
      </p:sp>
      <p:sp>
        <p:nvSpPr>
          <p:cNvPr id="7" name="Slide Number Placeholder 4"/>
          <p:cNvSpPr>
            <a:spLocks noGrp="1"/>
          </p:cNvSpPr>
          <p:nvPr>
            <p:ph type="sldNum" sz="quarter" idx="11"/>
          </p:nvPr>
        </p:nvSpPr>
        <p:spPr>
          <a:xfrm>
            <a:off x="8166100" y="6496050"/>
            <a:ext cx="520700"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576F112B-B80E-4FBD-A18C-43D3A359E647}" type="slidenum">
              <a:rPr lang="en-US" sz="1200" smtClean="0">
                <a:solidFill>
                  <a:srgbClr val="000000"/>
                </a:solidFill>
              </a:rPr>
              <a:pPr/>
              <a:t>7</a:t>
            </a:fld>
            <a:endParaRPr lang="en-US" sz="1200" dirty="0">
              <a:solidFill>
                <a:srgbClr val="000000"/>
              </a:solidFill>
            </a:endParaRPr>
          </a:p>
        </p:txBody>
      </p:sp>
    </p:spTree>
    <p:extLst>
      <p:ext uri="{BB962C8B-B14F-4D97-AF65-F5344CB8AC3E}">
        <p14:creationId xmlns:p14="http://schemas.microsoft.com/office/powerpoint/2010/main" val="2694246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Ontology Viewpoint</a:t>
            </a:r>
            <a:endParaRPr lang="en-US" dirty="0"/>
          </a:p>
        </p:txBody>
      </p:sp>
      <p:sp>
        <p:nvSpPr>
          <p:cNvPr id="6" name="Content Placeholder 5"/>
          <p:cNvSpPr>
            <a:spLocks noGrp="1"/>
          </p:cNvSpPr>
          <p:nvPr>
            <p:ph idx="1"/>
          </p:nvPr>
        </p:nvSpPr>
        <p:spPr/>
        <p:txBody>
          <a:bodyPr/>
          <a:lstStyle/>
          <a:p>
            <a:r>
              <a:rPr lang="en-US" sz="2800" dirty="0" smtClean="0"/>
              <a:t>What ontologies provide the most leverage and how do we establish their correctness</a:t>
            </a:r>
          </a:p>
          <a:p>
            <a:pPr lvl="1"/>
            <a:r>
              <a:rPr lang="en-US" sz="2600" dirty="0" smtClean="0"/>
              <a:t>The reusable patterns are ontologies</a:t>
            </a:r>
          </a:p>
          <a:p>
            <a:endParaRPr lang="en-US" sz="2800" dirty="0" smtClean="0"/>
          </a:p>
          <a:p>
            <a:r>
              <a:rPr lang="en-US" sz="2800" dirty="0" smtClean="0">
                <a:solidFill>
                  <a:srgbClr val="000000"/>
                </a:solidFill>
              </a:rPr>
              <a:t>How can we give our modeling languages a formal semantics that is in accord with informal semantics </a:t>
            </a:r>
          </a:p>
          <a:p>
            <a:pPr lvl="1"/>
            <a:r>
              <a:rPr lang="en-US" sz="2600" dirty="0" smtClean="0">
                <a:solidFill>
                  <a:srgbClr val="000000"/>
                </a:solidFill>
              </a:rPr>
              <a:t>Requires careful analysis of logic needed to capture engineering conceptualizations</a:t>
            </a:r>
          </a:p>
        </p:txBody>
      </p:sp>
      <p:sp>
        <p:nvSpPr>
          <p:cNvPr id="7" name="Slide Number Placeholder 4"/>
          <p:cNvSpPr>
            <a:spLocks noGrp="1"/>
          </p:cNvSpPr>
          <p:nvPr>
            <p:ph type="sldNum" sz="quarter" idx="11"/>
          </p:nvPr>
        </p:nvSpPr>
        <p:spPr>
          <a:xfrm>
            <a:off x="8166100" y="6496050"/>
            <a:ext cx="520700"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576F112B-B80E-4FBD-A18C-43D3A359E647}" type="slidenum">
              <a:rPr lang="en-US" sz="1200" smtClean="0">
                <a:solidFill>
                  <a:srgbClr val="000000"/>
                </a:solidFill>
              </a:rPr>
              <a:pPr/>
              <a:t>8</a:t>
            </a:fld>
            <a:endParaRPr lang="en-US" sz="1200" dirty="0">
              <a:solidFill>
                <a:srgbClr val="000000"/>
              </a:solidFill>
            </a:endParaRPr>
          </a:p>
        </p:txBody>
      </p:sp>
    </p:spTree>
    <p:extLst>
      <p:ext uri="{BB962C8B-B14F-4D97-AF65-F5344CB8AC3E}">
        <p14:creationId xmlns:p14="http://schemas.microsoft.com/office/powerpoint/2010/main" val="595038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Ontological Analysis of Distillation System</a:t>
            </a:r>
            <a:endParaRPr lang="en-US" dirty="0"/>
          </a:p>
        </p:txBody>
      </p:sp>
      <p:sp>
        <p:nvSpPr>
          <p:cNvPr id="5" name="Content Placeholder 4"/>
          <p:cNvSpPr>
            <a:spLocks noGrp="1"/>
          </p:cNvSpPr>
          <p:nvPr>
            <p:ph sz="half" idx="2"/>
          </p:nvPr>
        </p:nvSpPr>
        <p:spPr>
          <a:xfrm>
            <a:off x="4676775" y="3411538"/>
            <a:ext cx="4197350" cy="3217862"/>
          </a:xfrm>
        </p:spPr>
        <p:txBody>
          <a:bodyPr/>
          <a:lstStyle/>
          <a:p>
            <a:pPr marL="514350" indent="-514350">
              <a:buFont typeface="+mj-lt"/>
              <a:buAutoNum type="arabicPeriod"/>
            </a:pPr>
            <a:r>
              <a:rPr lang="en-US" sz="2000" b="0" dirty="0" smtClean="0"/>
              <a:t>Distinction between parts and components is useful</a:t>
            </a:r>
          </a:p>
          <a:p>
            <a:pPr marL="514350" indent="-514350">
              <a:buFont typeface="+mj-lt"/>
              <a:buAutoNum type="arabicPeriod"/>
            </a:pPr>
            <a:r>
              <a:rPr lang="en-US" sz="2000" b="0" dirty="0" smtClean="0"/>
              <a:t>Spatial-temporal aspects are important</a:t>
            </a:r>
          </a:p>
          <a:p>
            <a:pPr marL="514350" indent="-514350">
              <a:buFont typeface="+mj-lt"/>
              <a:buAutoNum type="arabicPeriod"/>
            </a:pPr>
            <a:r>
              <a:rPr lang="en-US" sz="2000" b="0" dirty="0" smtClean="0"/>
              <a:t>Distinctions of kinds of relations are useful</a:t>
            </a:r>
          </a:p>
          <a:p>
            <a:pPr marL="514350" indent="-514350">
              <a:buFont typeface="+mj-lt"/>
              <a:buAutoNum type="arabicPeriod"/>
            </a:pPr>
            <a:r>
              <a:rPr lang="en-US" sz="2000" b="0" dirty="0" smtClean="0"/>
              <a:t>Notion of identity is extremely important</a:t>
            </a:r>
            <a:endParaRPr lang="en-US" sz="2000" b="0" dirty="0"/>
          </a:p>
        </p:txBody>
      </p:sp>
      <p:pic>
        <p:nvPicPr>
          <p:cNvPr id="93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76600"/>
            <a:ext cx="4190999" cy="304163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9125" y="990600"/>
            <a:ext cx="8077200" cy="1938992"/>
          </a:xfrm>
          <a:prstGeom prst="rect">
            <a:avLst/>
          </a:prstGeom>
          <a:noFill/>
        </p:spPr>
        <p:txBody>
          <a:bodyPr wrap="square" rtlCol="0">
            <a:spAutoFit/>
          </a:bodyPr>
          <a:lstStyle/>
          <a:p>
            <a:pPr marL="342900" indent="-342900">
              <a:buFont typeface="Arial" pitchFamily="34" charset="0"/>
              <a:buChar char="•"/>
            </a:pPr>
            <a:r>
              <a:rPr lang="en-US" dirty="0" smtClean="0">
                <a:solidFill>
                  <a:schemeClr val="tx1"/>
                </a:solidFill>
              </a:rPr>
              <a:t>Matthew West Presented </a:t>
            </a:r>
            <a:r>
              <a:rPr lang="en-US" dirty="0" smtClean="0">
                <a:solidFill>
                  <a:schemeClr val="tx1"/>
                </a:solidFill>
              </a:rPr>
              <a:t>an analysis </a:t>
            </a:r>
            <a:r>
              <a:rPr lang="en-US" dirty="0" smtClean="0">
                <a:solidFill>
                  <a:schemeClr val="tx1"/>
                </a:solidFill>
              </a:rPr>
              <a:t>of replacing a </a:t>
            </a:r>
            <a:r>
              <a:rPr lang="en-US" dirty="0" smtClean="0">
                <a:solidFill>
                  <a:schemeClr val="tx1"/>
                </a:solidFill>
              </a:rPr>
              <a:t>pump within </a:t>
            </a:r>
            <a:r>
              <a:rPr lang="en-US" dirty="0" smtClean="0">
                <a:solidFill>
                  <a:schemeClr val="tx1"/>
                </a:solidFill>
              </a:rPr>
              <a:t>a distillation </a:t>
            </a:r>
            <a:r>
              <a:rPr lang="en-US" dirty="0" smtClean="0">
                <a:solidFill>
                  <a:schemeClr val="tx1"/>
                </a:solidFill>
              </a:rPr>
              <a:t>unit</a:t>
            </a:r>
          </a:p>
          <a:p>
            <a:pPr marL="342900" indent="-342900">
              <a:buFont typeface="Arial" pitchFamily="34" charset="0"/>
              <a:buChar char="•"/>
            </a:pPr>
            <a:r>
              <a:rPr lang="en-US" dirty="0" smtClean="0">
                <a:solidFill>
                  <a:schemeClr val="tx1"/>
                </a:solidFill>
              </a:rPr>
              <a:t>The analysis has been used to motivate development of the engineering </a:t>
            </a:r>
            <a:r>
              <a:rPr lang="en-US" dirty="0">
                <a:solidFill>
                  <a:schemeClr val="tx1"/>
                </a:solidFill>
              </a:rPr>
              <a:t>modeling language </a:t>
            </a:r>
            <a:r>
              <a:rPr lang="en-US" dirty="0" smtClean="0">
                <a:solidFill>
                  <a:schemeClr val="tx1"/>
                </a:solidFill>
              </a:rPr>
              <a:t>standard ISO 15926</a:t>
            </a:r>
          </a:p>
          <a:p>
            <a:pPr marL="342900" indent="-342900">
              <a:buFont typeface="Arial" pitchFamily="34" charset="0"/>
              <a:buChar char="•"/>
            </a:pPr>
            <a:r>
              <a:rPr lang="en-US" dirty="0" smtClean="0">
                <a:solidFill>
                  <a:schemeClr val="tx1"/>
                </a:solidFill>
              </a:rPr>
              <a:t>This is the kind of analysis needed </a:t>
            </a:r>
            <a:r>
              <a:rPr lang="en-US" dirty="0" smtClean="0">
                <a:solidFill>
                  <a:schemeClr val="tx1"/>
                </a:solidFill>
              </a:rPr>
              <a:t>and the results need to be incorporated in other modeling languages</a:t>
            </a:r>
            <a:endParaRPr lang="en-US" dirty="0">
              <a:solidFill>
                <a:schemeClr val="tx1"/>
              </a:solidFill>
            </a:endParaRPr>
          </a:p>
        </p:txBody>
      </p:sp>
      <p:sp>
        <p:nvSpPr>
          <p:cNvPr id="6" name="TextBox 5"/>
          <p:cNvSpPr txBox="1"/>
          <p:nvPr/>
        </p:nvSpPr>
        <p:spPr>
          <a:xfrm>
            <a:off x="5410200" y="2929592"/>
            <a:ext cx="2709524" cy="400110"/>
          </a:xfrm>
          <a:prstGeom prst="rect">
            <a:avLst/>
          </a:prstGeom>
          <a:noFill/>
        </p:spPr>
        <p:txBody>
          <a:bodyPr wrap="none" rtlCol="0">
            <a:spAutoFit/>
          </a:bodyPr>
          <a:lstStyle/>
          <a:p>
            <a:r>
              <a:rPr lang="en-US" b="1" dirty="0" smtClean="0">
                <a:solidFill>
                  <a:schemeClr val="tx1"/>
                </a:solidFill>
              </a:rPr>
              <a:t>Ontological Analysis</a:t>
            </a:r>
            <a:endParaRPr lang="en-US" b="1" dirty="0">
              <a:solidFill>
                <a:schemeClr val="tx1"/>
              </a:solidFill>
            </a:endParaRPr>
          </a:p>
        </p:txBody>
      </p:sp>
      <p:sp>
        <p:nvSpPr>
          <p:cNvPr id="8" name="Slide Number Placeholder 4"/>
          <p:cNvSpPr>
            <a:spLocks noGrp="1"/>
          </p:cNvSpPr>
          <p:nvPr>
            <p:ph type="sldNum" sz="quarter" idx="11"/>
          </p:nvPr>
        </p:nvSpPr>
        <p:spPr>
          <a:xfrm>
            <a:off x="8166100" y="6496050"/>
            <a:ext cx="520700"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576F112B-B80E-4FBD-A18C-43D3A359E647}" type="slidenum">
              <a:rPr lang="en-US" sz="1200" smtClean="0">
                <a:solidFill>
                  <a:srgbClr val="000000"/>
                </a:solidFill>
              </a:rPr>
              <a:pPr/>
              <a:t>9</a:t>
            </a:fld>
            <a:endParaRPr lang="en-US" sz="1200" dirty="0">
              <a:solidFill>
                <a:srgbClr val="000000"/>
              </a:solidFill>
            </a:endParaRPr>
          </a:p>
        </p:txBody>
      </p:sp>
    </p:spTree>
    <p:extLst>
      <p:ext uri="{BB962C8B-B14F-4D97-AF65-F5344CB8AC3E}">
        <p14:creationId xmlns:p14="http://schemas.microsoft.com/office/powerpoint/2010/main" val="172335138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bg1"/>
            </a:solidFill>
            <a:effectLst/>
            <a:latin typeface="Arial" charset="0"/>
            <a:ea typeface="SimSun"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bg1"/>
            </a:solidFill>
            <a:effectLst/>
            <a:latin typeface="Arial" charset="0"/>
            <a:ea typeface="SimSun" pitchFamily="2"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99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rgbClr val="9999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99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rgbClr val="9999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t template_Industry_US">
  <a:themeElements>
    <a:clrScheme name="">
      <a:dk1>
        <a:srgbClr val="000000"/>
      </a:dk1>
      <a:lt1>
        <a:srgbClr val="FFFFFF"/>
      </a:lt1>
      <a:dk2>
        <a:srgbClr val="000000"/>
      </a:dk2>
      <a:lt2>
        <a:srgbClr val="A79E99"/>
      </a:lt2>
      <a:accent1>
        <a:srgbClr val="D0A660"/>
      </a:accent1>
      <a:accent2>
        <a:srgbClr val="A79E99"/>
      </a:accent2>
      <a:accent3>
        <a:srgbClr val="FFFFFF"/>
      </a:accent3>
      <a:accent4>
        <a:srgbClr val="000000"/>
      </a:accent4>
      <a:accent5>
        <a:srgbClr val="E4D0B6"/>
      </a:accent5>
      <a:accent6>
        <a:srgbClr val="978F8A"/>
      </a:accent6>
      <a:hlink>
        <a:srgbClr val="F7F2D0"/>
      </a:hlink>
      <a:folHlink>
        <a:srgbClr val="7D0C00"/>
      </a:folHlink>
    </a:clrScheme>
    <a:fontScheme name="Wht template_Industry_U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t template_Industry_U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t template_Industry_U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t template_Industry_U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t template_Industry_U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t template_Industry_U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t template_Industry_U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t template_Industry_U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99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rgbClr val="9999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99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rgbClr val="9999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72081</TotalTime>
  <Words>1425</Words>
  <Application>Microsoft Office PowerPoint</Application>
  <PresentationFormat>On-screen Show (4:3)</PresentationFormat>
  <Paragraphs>197</Paragraphs>
  <Slides>13</Slides>
  <Notes>7</Notes>
  <HiddenSlides>0</HiddenSlides>
  <MMClips>0</MMClips>
  <ScaleCrop>false</ScaleCrop>
  <HeadingPairs>
    <vt:vector size="4" baseType="variant">
      <vt:variant>
        <vt:lpstr>Theme</vt:lpstr>
      </vt:variant>
      <vt:variant>
        <vt:i4>8</vt:i4>
      </vt:variant>
      <vt:variant>
        <vt:lpstr>Slide Titles</vt:lpstr>
      </vt:variant>
      <vt:variant>
        <vt:i4>13</vt:i4>
      </vt:variant>
    </vt:vector>
  </HeadingPairs>
  <TitlesOfParts>
    <vt:vector size="21" baseType="lpstr">
      <vt:lpstr>Office Theme</vt:lpstr>
      <vt:lpstr>1_Default Design</vt:lpstr>
      <vt:lpstr>2_Default Design</vt:lpstr>
      <vt:lpstr>5_Default Design</vt:lpstr>
      <vt:lpstr>Wht template_Industry_US</vt:lpstr>
      <vt:lpstr>7_Default Design</vt:lpstr>
      <vt:lpstr>Default Design</vt:lpstr>
      <vt:lpstr>8_Default Design</vt:lpstr>
      <vt:lpstr>PowerPoint Presentation</vt:lpstr>
      <vt:lpstr>Status of Modeling in Engineering</vt:lpstr>
      <vt:lpstr>Models Are Getting Increasingly Large</vt:lpstr>
      <vt:lpstr>PowerPoint Presentation</vt:lpstr>
      <vt:lpstr>Data Integrity is a Critical Problem</vt:lpstr>
      <vt:lpstr>Models Are Becoming The Authoritative Source Of Data </vt:lpstr>
      <vt:lpstr>Engineering Viewpoint</vt:lpstr>
      <vt:lpstr>Ontology Viewpoint</vt:lpstr>
      <vt:lpstr>Ontological Analysis of Distillation System</vt:lpstr>
      <vt:lpstr>Conclusions?</vt:lpstr>
      <vt:lpstr>How Ontology Fits</vt:lpstr>
      <vt:lpstr>What Logic To Use For Embedding Models?</vt:lpstr>
      <vt:lpstr>You Could Reinvent the Wheel, but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Refinement and Requirements Satisfaction in Description Logic</dc:title>
  <dc:creator>graveswh</dc:creator>
  <cp:lastModifiedBy>Henson</cp:lastModifiedBy>
  <cp:revision>774</cp:revision>
  <cp:lastPrinted>2012-04-08T01:33:02Z</cp:lastPrinted>
  <dcterms:created xsi:type="dcterms:W3CDTF">2007-03-05T19:12:46Z</dcterms:created>
  <dcterms:modified xsi:type="dcterms:W3CDTF">2012-04-09T16:14:05Z</dcterms:modified>
</cp:coreProperties>
</file>