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98DAE-D01F-4FEE-8E1D-6ED3480BF901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E6782-0A00-4028-AABD-4051E7F422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E6782-0A00-4028-AABD-4051E7F4226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E6782-0A00-4028-AABD-4051E7F4226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31A7-A592-4A0F-9919-F5D03C3ECCE0}" type="datetimeFigureOut">
              <a:rPr lang="en-GB" smtClean="0"/>
              <a:pPr/>
              <a:t>22/03/2012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39D4C-9849-4904-A6E6-F67390F7348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/>
              <a:t>Big Systems: The ontology of System Components, and System Modelling Language Requirements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Session Chair</a:t>
            </a:r>
          </a:p>
          <a:p>
            <a:r>
              <a:rPr lang="en-GB" dirty="0" smtClean="0"/>
              <a:t>Matthew West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7584" y="4046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OntologySummit2012: </a:t>
            </a:r>
            <a:b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Session-11 - Thu 2012-03-22</a:t>
            </a:r>
            <a:b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System Components</a:t>
            </a:r>
          </a:p>
          <a:p>
            <a:pPr lvl="1"/>
            <a:r>
              <a:rPr lang="en-GB" b="1" dirty="0" smtClean="0"/>
              <a:t>Dr. Nicola Guarino</a:t>
            </a:r>
            <a:r>
              <a:rPr lang="en-GB" dirty="0" smtClean="0"/>
              <a:t> (IAOA; ISTC-CNR LOA, Italy) "Functional roles and their realizations" </a:t>
            </a:r>
          </a:p>
          <a:p>
            <a:pPr lvl="1"/>
            <a:r>
              <a:rPr lang="en-GB" b="1" dirty="0" smtClean="0"/>
              <a:t>Mr. Chris Partridge</a:t>
            </a:r>
            <a:r>
              <a:rPr lang="en-GB" dirty="0" smtClean="0"/>
              <a:t> (BORO Solutions, UK) </a:t>
            </a:r>
            <a:br>
              <a:rPr lang="en-GB" dirty="0" smtClean="0"/>
            </a:br>
            <a:r>
              <a:rPr lang="en-GB" dirty="0" smtClean="0"/>
              <a:t>'System Components' as a litmus test for your ontological architecture “</a:t>
            </a:r>
          </a:p>
          <a:p>
            <a:r>
              <a:rPr lang="en-GB" dirty="0" smtClean="0"/>
              <a:t>Engineering Modelling languages</a:t>
            </a:r>
            <a:endParaRPr lang="en-GB" dirty="0"/>
          </a:p>
          <a:p>
            <a:pPr lvl="1"/>
            <a:r>
              <a:rPr lang="en-GB" b="1" dirty="0" smtClean="0"/>
              <a:t>Mr. David Leal</a:t>
            </a:r>
            <a:r>
              <a:rPr lang="en-GB" dirty="0" smtClean="0"/>
              <a:t> (CAESAR Systems, UK) (presented by </a:t>
            </a:r>
            <a:r>
              <a:rPr lang="en-GB" b="1" dirty="0" smtClean="0"/>
              <a:t>Dr. Matthew West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"Some thoughts on requirements for languages in </a:t>
            </a:r>
            <a:r>
              <a:rPr lang="en-GB" dirty="0" smtClean="0"/>
              <a:t>engineering“</a:t>
            </a:r>
          </a:p>
          <a:p>
            <a:r>
              <a:rPr lang="en-GB" b="1" dirty="0" smtClean="0"/>
              <a:t>Dr Henson Graves </a:t>
            </a:r>
            <a:r>
              <a:rPr lang="en-GB" dirty="0" smtClean="0"/>
              <a:t>(</a:t>
            </a:r>
            <a:r>
              <a:rPr lang="en-GB" dirty="0" err="1" smtClean="0"/>
              <a:t>Algos</a:t>
            </a:r>
            <a:r>
              <a:rPr lang="en-GB" dirty="0" smtClean="0"/>
              <a:t> </a:t>
            </a:r>
            <a:r>
              <a:rPr lang="en-GB" dirty="0" smtClean="0"/>
              <a:t>Associates, USA)</a:t>
            </a:r>
            <a:br>
              <a:rPr lang="en-GB" dirty="0" smtClean="0"/>
            </a:br>
            <a:r>
              <a:rPr lang="en-GB" dirty="0" smtClean="0"/>
              <a:t>“</a:t>
            </a:r>
            <a:r>
              <a:rPr lang="en-GB" sz="2800" dirty="0" smtClean="0"/>
              <a:t>Using Ontology to Meet Big </a:t>
            </a:r>
            <a:r>
              <a:rPr lang="en-GB" sz="2800" smtClean="0"/>
              <a:t>Systems </a:t>
            </a:r>
            <a:r>
              <a:rPr lang="en-GB" sz="2800" smtClean="0"/>
              <a:t>Challenges”</a:t>
            </a:r>
            <a:endParaRPr lang="en-GB" sz="2800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54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Big Systems: The ontology of System Components, and System Modelling Language Requirements </vt:lpstr>
      <vt:lpstr>Agenda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Systems: The ontology of System Components, and System Modelling Language Requirements </dc:title>
  <dc:creator>Matthew West</dc:creator>
  <cp:lastModifiedBy>Matthew West</cp:lastModifiedBy>
  <cp:revision>2</cp:revision>
  <dcterms:created xsi:type="dcterms:W3CDTF">2012-03-21T20:48:06Z</dcterms:created>
  <dcterms:modified xsi:type="dcterms:W3CDTF">2012-03-22T13:53:55Z</dcterms:modified>
</cp:coreProperties>
</file>