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0E241-82F2-4BB9-9C04-4D93EBEC6C99}" type="datetimeFigureOut">
              <a:rPr lang="en-US" smtClean="0"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8EDA6-BAD8-4A98-A804-EB87AB25A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86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07F5B-95D8-F74F-8D98-3EDC46D19EC4}" type="datetimeFigureOut">
              <a:rPr lang="en-US" smtClean="0"/>
              <a:t>2/1/12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CB5AD-837E-6340-AA46-609B01EA7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05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DD0E-6601-0748-8D1B-A636D8CFB965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2FD1-5451-2349-9658-62F9D9CED926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3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F6EF-F471-3F40-9ED1-96803C07565B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8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CDA-3B7F-8340-B658-354FC8913F9A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D515-5DCB-874F-95EB-AF1BD7572B1E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0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FBC9-C0CF-6849-8414-3C40BAF5D53C}" type="datetime1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1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A4C9-E090-8D46-909E-2AC099481501}" type="datetime1">
              <a:rPr lang="en-US" smtClean="0"/>
              <a:t>2/1/12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04-A06C-AC42-8B44-1EEA607C9D1A}" type="datetime1">
              <a:rPr lang="en-US" smtClean="0"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9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C7BD-4BB5-6747-BCF1-4182E90284C8}" type="datetime1">
              <a:rPr lang="en-US" smtClean="0"/>
              <a:t>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7EDE-F1C8-5148-8AFE-B2F8CD773193}" type="datetime1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3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D53E-97D6-B342-86DF-CDB26907FF05}" type="datetime1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3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F72B-3E1B-534F-9C0B-12E58CDAEAB4}" type="datetime1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1E50-DA58-49F2-9E4D-65554CD4C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Session 4: Engineering Tracks 1 &amp; 2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6934200" cy="2895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ea typeface="Calibri"/>
                <a:cs typeface="Times New Roman"/>
              </a:rPr>
              <a:t>Summit Goal: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="1" dirty="0" smtClean="0">
                <a:ea typeface="Calibri"/>
                <a:cs typeface="Times New Roman"/>
              </a:rPr>
              <a:t>foster </a:t>
            </a:r>
            <a:r>
              <a:rPr lang="en-US" sz="2400" b="1" dirty="0">
                <a:ea typeface="Calibri"/>
                <a:cs typeface="Times New Roman"/>
              </a:rPr>
              <a:t>collaboration between the ontology community, systems community, and stakeholders of some of the "big systems." </a:t>
            </a:r>
            <a:endParaRPr lang="en-US" sz="2400" b="1" dirty="0" smtClean="0">
              <a:ea typeface="Calibri"/>
              <a:cs typeface="Times New Roman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sz="2400" b="1" dirty="0" smtClean="0">
              <a:ea typeface="Calibri"/>
              <a:cs typeface="Times New Roman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="1" dirty="0" smtClean="0">
                <a:ea typeface="Calibri"/>
                <a:cs typeface="Times New Roman"/>
              </a:rPr>
              <a:t>exchange </a:t>
            </a:r>
            <a:r>
              <a:rPr lang="en-US" sz="2400" b="1" dirty="0">
                <a:ea typeface="Calibri"/>
                <a:cs typeface="Times New Roman"/>
              </a:rPr>
              <a:t>ideas on how ontological analysis and ontology engineering might make a difference, when applied in these </a:t>
            </a:r>
            <a:r>
              <a:rPr lang="en-US" sz="2400" b="1" dirty="0" smtClean="0">
                <a:ea typeface="Calibri"/>
                <a:cs typeface="Times New Roman"/>
              </a:rPr>
              <a:t>big </a:t>
            </a:r>
            <a:r>
              <a:rPr lang="en-US" sz="2400" b="1" dirty="0">
                <a:ea typeface="Calibri"/>
                <a:cs typeface="Times New Roman"/>
              </a:rPr>
              <a:t>systems.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029200" y="5867400"/>
            <a:ext cx="3810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Matthew West, Henson Graves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Co-chairs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Ontology Summit 2012: Ontology for Big Systems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019800"/>
            <a:ext cx="1660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Thu 2-Feb-2012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5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in Engineering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9120" y="1362342"/>
            <a:ext cx="3802879" cy="6950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Started with engineering view of where ontology might provide value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721" y="1371600"/>
            <a:ext cx="3802879" cy="6950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Emerging</a:t>
            </a:r>
            <a:r>
              <a:rPr lang="en-US" sz="1600" dirty="0" smtClean="0">
                <a:solidFill>
                  <a:schemeClr val="tx1"/>
                </a:solidFill>
              </a:rPr>
              <a:t> issues and threads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(tentative grouping)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2209800"/>
            <a:ext cx="3809999" cy="419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integrating the results from multiple modeling languages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issues of sharing data within and between lifecycle stages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difference between requirements and delivered system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systems of systems </a:t>
            </a:r>
            <a:r>
              <a:rPr lang="en-US" sz="1200" dirty="0" err="1" smtClean="0">
                <a:solidFill>
                  <a:schemeClr val="tx1"/>
                </a:solidFill>
              </a:rPr>
              <a:t>vs</a:t>
            </a:r>
            <a:r>
              <a:rPr lang="en-US" sz="1200" dirty="0" smtClean="0">
                <a:solidFill>
                  <a:schemeClr val="tx1"/>
                </a:solidFill>
              </a:rPr>
              <a:t> systems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the nature of system components, connections between components, and the difference between these and the parts installed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the connections between system components and what they carry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social, legal, and value-related aspects in systems behavior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federated systems both as a big system, and as a solution to some of the challenges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Construction of good quality reusable models (ontologies)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the management of ontologies of and for large systems and the challenges in developing and maintaining them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09857" y="2209800"/>
            <a:ext cx="3809999" cy="419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Composite system modeling including : </a:t>
            </a:r>
            <a:r>
              <a:rPr lang="en-US" sz="1200" dirty="0" smtClean="0">
                <a:solidFill>
                  <a:schemeClr val="tx1"/>
                </a:solidFill>
              </a:rPr>
              <a:t>Parts, components, roles, qua-objects, functions , part replacement and virtual individuals, Nominal values (bishop of Liverpool)</a:t>
            </a: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uccess and relevance of semantic issues in engineering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Distinctions between natural and artificial systems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Distinctions between system descriptions in different lifecycle stages and for different purposes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Semantic interoperability (?)</a:t>
            </a:r>
            <a:endParaRPr lang="en-US" dirty="0">
              <a:solidFill>
                <a:srgbClr val="00B0F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F0"/>
                </a:solidFill>
              </a:rPr>
              <a:t>……a lot of topics on left missing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E50-DA58-49F2-9E4D-65554CD4C5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2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278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Session 4: Engineering Tracks 1 &amp; 2</vt:lpstr>
      <vt:lpstr>Ontology in Engineering</vt:lpstr>
    </vt:vector>
  </TitlesOfParts>
  <Manager/>
  <Company>Hewlett-Packard</Company>
  <LinksUpToDate>false</LinksUpToDate>
  <SharedDoc>false</SharedDoc>
  <HyperlinkBase>http://ontolog.cim3.net/cgi-bin/wiki.pl?ConferenceCall_2012_02_02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Session-4: Big Systems and Systems Engineering - II</dc:title>
  <dc:subject>OntologySummit2012 - session-04 - Thu 2012.02.02</dc:subject>
  <dc:creator>Henson Graves</dc:creator>
  <cp:keywords>ontology, OntologySummit2012, "ontology summit", "ontology for big systems", #ontologysummit2012, "systems engineering", "big systems"</cp:keywords>
  <dc:description/>
  <cp:lastModifiedBy>System Administrator</cp:lastModifiedBy>
  <cp:revision>19</cp:revision>
  <cp:lastPrinted>2012-01-31T15:27:39Z</cp:lastPrinted>
  <dcterms:created xsi:type="dcterms:W3CDTF">2012-01-31T14:41:54Z</dcterms:created>
  <dcterms:modified xsi:type="dcterms:W3CDTF">2012-02-02T03:11:42Z</dcterms:modified>
  <cp:category>OntologySummit, OntologySummit2012</cp:category>
</cp:coreProperties>
</file>