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7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D717-C67D-4321-9532-461000ED4DE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9779C-4449-4B52-B3A3-96D061B79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6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7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9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1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1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8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8DC9-7EC2-4C02-A9A8-199EE942436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F7BB-B607-4E54-9960-FA44389D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5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Triage on Tracks 1 &amp;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dirty="0" smtClean="0"/>
              <a:t>With some personal opinions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419458"/>
            <a:ext cx="1587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Henson Graves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0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Each Thread We Want To 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 solutions already available, if you know where to look</a:t>
            </a:r>
          </a:p>
          <a:p>
            <a:endParaRPr lang="en-US" dirty="0" smtClean="0"/>
          </a:p>
          <a:p>
            <a:r>
              <a:rPr lang="en-US" dirty="0" smtClean="0"/>
              <a:t>where problems require significant research </a:t>
            </a:r>
          </a:p>
          <a:p>
            <a:endParaRPr lang="en-US" dirty="0" smtClean="0"/>
          </a:p>
          <a:p>
            <a:r>
              <a:rPr lang="en-US" dirty="0" smtClean="0"/>
              <a:t>where there is an opportunity to make useful progress within the timescale of the ontology summit, or not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867400"/>
            <a:ext cx="862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The list of emerging threads from the introduction is used as the starting point, </a:t>
            </a:r>
          </a:p>
          <a:p>
            <a:r>
              <a:rPr lang="en-US" sz="2000" b="1" dirty="0" smtClean="0"/>
              <a:t>we can add other ones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1745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System Modeling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Including parts, components, roles, qua-objects, functions , part replacement and virtual individuals, </a:t>
            </a:r>
          </a:p>
          <a:p>
            <a:pPr lvl="1"/>
            <a:r>
              <a:rPr lang="en-US" sz="2000" dirty="0" smtClean="0"/>
              <a:t>Clearly engineers are not the only ones interested in this, but presently it is critical in engineering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Need list a triaged list of references suitable for engineers</a:t>
            </a:r>
          </a:p>
          <a:p>
            <a:endParaRPr lang="en-US" sz="2400" dirty="0" smtClean="0"/>
          </a:p>
          <a:p>
            <a:r>
              <a:rPr lang="en-US" sz="2400" dirty="0" smtClean="0"/>
              <a:t>Need to identify issues where we can achieve something beyond literature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7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System Descriptions For Different Uses, e.g., Requirements &amp; Design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Anatoly’s presentation and references address this</a:t>
            </a:r>
          </a:p>
          <a:p>
            <a:endParaRPr lang="en-US" sz="2800" dirty="0" smtClean="0"/>
          </a:p>
          <a:p>
            <a:r>
              <a:rPr lang="en-US" sz="2800" dirty="0" smtClean="0"/>
              <a:t>There is lot of current system engineering discussion concerning formalizing requirements so they can be embedded as models (ontologies) within engineering languages and refining requirements models to design models </a:t>
            </a:r>
          </a:p>
          <a:p>
            <a:pPr lvl="1"/>
            <a:r>
              <a:rPr lang="en-US" sz="2400" dirty="0" smtClean="0"/>
              <a:t>which may put a different perspective on the problem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9366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And Relevance Of Semantic Issues In 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has been push back on this topic on the grounds that it was covered last year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marketing ontology is not the same as establishing where there are successes and analysis of failures, and conditions that might drive success</a:t>
            </a:r>
          </a:p>
          <a:p>
            <a:pPr lvl="1"/>
            <a:r>
              <a:rPr lang="en-US" sz="2400" dirty="0" smtClean="0"/>
              <a:t>this is of great concern to engineering decision makers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92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Distinctions Between Natural And Artificial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Unlikely to make significant progress on this in Summit time frame</a:t>
            </a:r>
          </a:p>
          <a:p>
            <a:endParaRPr lang="en-US" sz="2800" dirty="0" smtClean="0"/>
          </a:p>
          <a:p>
            <a:r>
              <a:rPr lang="en-US" sz="2800" dirty="0" smtClean="0"/>
              <a:t>An alternative: discussion of rules of engagement in war where circumstances are specified in which it is ok or not ok to kill someone, or mandatory that they be killed</a:t>
            </a:r>
          </a:p>
          <a:p>
            <a:pPr lvl="1"/>
            <a:r>
              <a:rPr lang="en-US" sz="2400" dirty="0" smtClean="0"/>
              <a:t>Artificial systems are being given and are acting on such rules now, its definitely a current engineering problem</a:t>
            </a:r>
          </a:p>
          <a:p>
            <a:pPr lvl="1"/>
            <a:r>
              <a:rPr lang="en-US" sz="2400" dirty="0" smtClean="0"/>
              <a:t>It also has legal and moral </a:t>
            </a:r>
            <a:r>
              <a:rPr lang="en-US" sz="2400" dirty="0" err="1" smtClean="0"/>
              <a:t>impliciations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842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Interoperability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Giancarlo posed ontologies as reference models of consensus to provide bridges</a:t>
            </a:r>
          </a:p>
          <a:p>
            <a:pPr lvl="1"/>
            <a:r>
              <a:rPr lang="en-US" dirty="0" smtClean="0"/>
              <a:t>While true one needs much more specifics e.g., how to deal with different levels of abstraction, different terminology and different axioms sets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a good triaged literature relevant to solutions, not the problem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9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374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Triage on Tracks 1 &amp; 2</vt:lpstr>
      <vt:lpstr>For Each Thread We Want To Identify</vt:lpstr>
      <vt:lpstr>Composite System Modeling </vt:lpstr>
      <vt:lpstr>System Descriptions For Different Uses, e.g., Requirements &amp; Design</vt:lpstr>
      <vt:lpstr>Success And Relevance Of Semantic Issues In Engineering </vt:lpstr>
      <vt:lpstr>Distinctions Between Natural And Artificial Systems</vt:lpstr>
      <vt:lpstr>Semantic Interoperability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Henson</dc:creator>
  <cp:lastModifiedBy>Henson</cp:lastModifiedBy>
  <cp:revision>15</cp:revision>
  <cp:lastPrinted>2012-02-01T23:22:21Z</cp:lastPrinted>
  <dcterms:created xsi:type="dcterms:W3CDTF">2012-02-01T21:14:50Z</dcterms:created>
  <dcterms:modified xsi:type="dcterms:W3CDTF">2012-02-02T00:49:17Z</dcterms:modified>
</cp:coreProperties>
</file>