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97" autoAdjust="0"/>
  </p:normalViewPr>
  <p:slideViewPr>
    <p:cSldViewPr>
      <p:cViewPr varScale="1">
        <p:scale>
          <a:sx n="57" d="100"/>
          <a:sy n="57" d="100"/>
        </p:scale>
        <p:origin x="-618" y="-9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812A4-E799-43E4-976D-43E42880B89E}" type="datetimeFigureOut">
              <a:rPr lang="en-GB" smtClean="0"/>
              <a:t>24/01/2012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76354-D62D-4F8C-8986-C4811462941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476354-D62D-4F8C-8986-C48114629417}"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476354-D62D-4F8C-8986-C48114629417}"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476354-D62D-4F8C-8986-C48114629417}"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E476354-D62D-4F8C-8986-C48114629417}" type="slidenum">
              <a:rPr lang="en-GB" smtClean="0"/>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B47FCF-1827-49E2-9746-5DDEB383480B}" type="datetime1">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0EC87C-F425-4165-B18B-E2D9C67181B1}" type="datetime1">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EF1FE-6C44-4785-8BD3-56D8F622870C}" type="datetime1">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2BBCD2-1F4B-4B97-B925-FFA483C01B3E}" type="datetime1">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4CA4EB-7021-4170-AC05-F7EF08F36874}" type="datetime1">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7458A2-E99E-499F-ADDE-1D3A3E97001E}" type="datetime1">
              <a:rPr lang="en-GB" smtClean="0"/>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DE4679-614B-4018-A4B2-D7D3CCBD7E2E}" type="datetime1">
              <a:rPr lang="en-GB" smtClean="0"/>
              <a:t>24/01/2012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56556B-2D59-4B39-81B3-F5B656BEFB73}" type="datetime1">
              <a:rPr lang="en-GB" smtClean="0"/>
              <a:t>24/01/2012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DD4E0-7EF5-4834-A6F7-E72CEDD918C7}" type="datetime1">
              <a:rPr lang="en-GB" smtClean="0"/>
              <a:t>24/01/2012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7B741-036B-4E6D-AF1A-196633945F81}" type="datetime1">
              <a:rPr lang="en-GB" smtClean="0"/>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D04F2-D548-447B-8815-D6DC72AD7B3D}" type="datetime1">
              <a:rPr lang="en-GB" smtClean="0"/>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409BDF-C934-431C-AB1F-B102E7FC3D0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DF8AC-A94C-4418-AAD4-1F112B8BB64B}" type="datetime1">
              <a:rPr lang="en-GB" smtClean="0"/>
              <a:t>24/01/2012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09BDF-C934-431C-AB1F-B102E7FC3D0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331690"/>
          </a:xfrm>
        </p:spPr>
        <p:txBody>
          <a:bodyPr/>
          <a:lstStyle/>
          <a:p>
            <a:r>
              <a:rPr lang="en-GB" b="1" dirty="0" smtClean="0"/>
              <a:t>Ontology Summit 2012</a:t>
            </a:r>
            <a:br>
              <a:rPr lang="en-GB" b="1" dirty="0" smtClean="0"/>
            </a:br>
            <a:r>
              <a:rPr lang="en-GB" b="1" dirty="0" smtClean="0"/>
              <a:t>Track 1&amp;2: Ontology for Big Systems &amp; Systems Engineering</a:t>
            </a:r>
            <a:r>
              <a:rPr lang="en-GB" dirty="0" smtClean="0"/>
              <a:t> </a:t>
            </a:r>
            <a:endParaRPr lang="en-GB" dirty="0"/>
          </a:p>
        </p:txBody>
      </p:sp>
      <p:sp>
        <p:nvSpPr>
          <p:cNvPr id="3" name="Subtitle 2"/>
          <p:cNvSpPr>
            <a:spLocks noGrp="1"/>
          </p:cNvSpPr>
          <p:nvPr>
            <p:ph type="subTitle" idx="1"/>
          </p:nvPr>
        </p:nvSpPr>
        <p:spPr/>
        <p:txBody>
          <a:bodyPr/>
          <a:lstStyle/>
          <a:p>
            <a:r>
              <a:rPr lang="en-GB" dirty="0" smtClean="0"/>
              <a:t>Co-champions</a:t>
            </a:r>
          </a:p>
          <a:p>
            <a:r>
              <a:rPr lang="en-GB" dirty="0" smtClean="0"/>
              <a:t>Matthew West</a:t>
            </a:r>
          </a:p>
          <a:p>
            <a:r>
              <a:rPr lang="en-GB" dirty="0" smtClean="0"/>
              <a:t>Henson Graves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Track 1&amp;2: Ontology for Big Systems &amp; Systems Engineering </a:t>
            </a:r>
            <a:endParaRPr lang="en-GB" dirty="0"/>
          </a:p>
        </p:txBody>
      </p:sp>
      <p:sp>
        <p:nvSpPr>
          <p:cNvPr id="3" name="Content Placeholder 2"/>
          <p:cNvSpPr>
            <a:spLocks noGrp="1"/>
          </p:cNvSpPr>
          <p:nvPr>
            <p:ph idx="1"/>
          </p:nvPr>
        </p:nvSpPr>
        <p:spPr/>
        <p:txBody>
          <a:bodyPr>
            <a:noAutofit/>
          </a:bodyPr>
          <a:lstStyle/>
          <a:p>
            <a:pPr marL="0" indent="0">
              <a:buNone/>
            </a:pPr>
            <a:r>
              <a:rPr lang="en-GB" sz="1800" dirty="0" smtClean="0"/>
              <a:t>This "Ontology for Big Systems &amp; Systems Engineering" Track aims to bring key challenges to light with large-scale systems and systems of systems for ontology and identify where solutions exist, where the problems require significant research, and where we can work towards solutions as part of this summit. The areas to be considered include:</a:t>
            </a:r>
          </a:p>
          <a:p>
            <a:r>
              <a:rPr lang="en-GB" sz="1600" dirty="0" smtClean="0"/>
              <a:t>working with and integrating the results of models using multiple </a:t>
            </a:r>
            <a:r>
              <a:rPr lang="en-GB" sz="1600" dirty="0" err="1" smtClean="0"/>
              <a:t>modeling</a:t>
            </a:r>
            <a:r>
              <a:rPr lang="en-GB" sz="1600" dirty="0" smtClean="0"/>
              <a:t> languages</a:t>
            </a:r>
          </a:p>
          <a:p>
            <a:r>
              <a:rPr lang="en-GB" sz="1600" dirty="0" smtClean="0"/>
              <a:t>the systems lifecycle and the issues of sharing data within and between lifecycle stages</a:t>
            </a:r>
          </a:p>
          <a:p>
            <a:r>
              <a:rPr lang="en-GB" sz="1600" dirty="0" smtClean="0"/>
              <a:t>the difference between requirements and the delivered system</a:t>
            </a:r>
          </a:p>
          <a:p>
            <a:r>
              <a:rPr lang="en-GB" sz="1600" dirty="0" smtClean="0"/>
              <a:t>systems of systems </a:t>
            </a:r>
            <a:r>
              <a:rPr lang="en-GB" sz="1600" dirty="0" err="1" smtClean="0"/>
              <a:t>vs</a:t>
            </a:r>
            <a:r>
              <a:rPr lang="en-GB" sz="1600" dirty="0" smtClean="0"/>
              <a:t> systems</a:t>
            </a:r>
          </a:p>
          <a:p>
            <a:r>
              <a:rPr lang="en-GB" sz="1600" dirty="0" smtClean="0"/>
              <a:t>the nature of system components and the difference between these and the parts installed</a:t>
            </a:r>
          </a:p>
          <a:p>
            <a:r>
              <a:rPr lang="en-GB" sz="1600" dirty="0" smtClean="0"/>
              <a:t>the connections between system components and what they carry</a:t>
            </a:r>
          </a:p>
          <a:p>
            <a:r>
              <a:rPr lang="en-GB" sz="1600" dirty="0" smtClean="0"/>
              <a:t>systems behaviour</a:t>
            </a:r>
          </a:p>
          <a:p>
            <a:r>
              <a:rPr lang="en-GB" sz="1600" dirty="0" smtClean="0"/>
              <a:t>federated systems both as a bit system, and as a solution to some of the challenges</a:t>
            </a:r>
          </a:p>
          <a:p>
            <a:r>
              <a:rPr lang="en-GB" sz="1600" dirty="0" smtClean="0"/>
              <a:t>principles of how to construct good quality reusable models (ontologies)</a:t>
            </a:r>
          </a:p>
          <a:p>
            <a:r>
              <a:rPr lang="en-GB" sz="1600" dirty="0" smtClean="0"/>
              <a:t>the management of ontologies of and for large systems and the challenges in developing and maintaining them</a:t>
            </a:r>
          </a:p>
        </p:txBody>
      </p:sp>
      <p:sp>
        <p:nvSpPr>
          <p:cNvPr id="4" name="Slide Number Placeholder 3"/>
          <p:cNvSpPr>
            <a:spLocks noGrp="1"/>
          </p:cNvSpPr>
          <p:nvPr>
            <p:ph type="sldNum" sz="quarter" idx="12"/>
          </p:nvPr>
        </p:nvSpPr>
        <p:spPr/>
        <p:txBody>
          <a:bodyPr/>
          <a:lstStyle/>
          <a:p>
            <a:fld id="{A5409BDF-C934-431C-AB1F-B102E7FC3D07}" type="slidenum">
              <a:rPr lang="en-GB" smtClean="0"/>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Systems and Systems Engineering Problem Space</a:t>
            </a:r>
            <a:endParaRPr lang="en-GB" dirty="0"/>
          </a:p>
        </p:txBody>
      </p:sp>
      <p:sp>
        <p:nvSpPr>
          <p:cNvPr id="3" name="Content Placeholder 2"/>
          <p:cNvSpPr>
            <a:spLocks noGrp="1"/>
          </p:cNvSpPr>
          <p:nvPr>
            <p:ph idx="1"/>
          </p:nvPr>
        </p:nvSpPr>
        <p:spPr/>
        <p:txBody>
          <a:bodyPr/>
          <a:lstStyle/>
          <a:p>
            <a:pPr marL="0" indent="0">
              <a:buNone/>
            </a:pPr>
            <a:r>
              <a:rPr lang="en-GB" dirty="0" smtClean="0"/>
              <a:t>In this session we want to look at the problems in big systems and systems engineering where ontology has a role to play. The aim is to uncover the various areas where challenges exist that the world of ontology can contribute to, which we will delve </a:t>
            </a:r>
            <a:r>
              <a:rPr lang="en-GB" dirty="0"/>
              <a:t>into in the next panel session.</a:t>
            </a:r>
          </a:p>
          <a:p>
            <a:endParaRPr lang="en-GB" dirty="0"/>
          </a:p>
        </p:txBody>
      </p:sp>
      <p:sp>
        <p:nvSpPr>
          <p:cNvPr id="4" name="Slide Number Placeholder 3"/>
          <p:cNvSpPr>
            <a:spLocks noGrp="1"/>
          </p:cNvSpPr>
          <p:nvPr>
            <p:ph type="sldNum" sz="quarter" idx="12"/>
          </p:nvPr>
        </p:nvSpPr>
        <p:spPr/>
        <p:txBody>
          <a:bodyPr/>
          <a:lstStyle/>
          <a:p>
            <a:fld id="{A5409BDF-C934-431C-AB1F-B102E7FC3D07}" type="slidenum">
              <a:rPr lang="en-GB" smtClean="0"/>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Tonight’s Panellists</a:t>
            </a:r>
            <a:endParaRPr lang="en-GB" dirty="0"/>
          </a:p>
        </p:txBody>
      </p:sp>
      <p:sp>
        <p:nvSpPr>
          <p:cNvPr id="3" name="Content Placeholder 2"/>
          <p:cNvSpPr>
            <a:spLocks noGrp="1"/>
          </p:cNvSpPr>
          <p:nvPr>
            <p:ph idx="1"/>
          </p:nvPr>
        </p:nvSpPr>
        <p:spPr/>
        <p:txBody>
          <a:bodyPr/>
          <a:lstStyle/>
          <a:p>
            <a:r>
              <a:rPr lang="en-GB" dirty="0" smtClean="0"/>
              <a:t>Jack Ring</a:t>
            </a:r>
          </a:p>
          <a:p>
            <a:r>
              <a:rPr lang="en-GB" dirty="0" smtClean="0"/>
              <a:t>Anatoly </a:t>
            </a:r>
            <a:r>
              <a:rPr lang="en-GB" dirty="0" err="1" smtClean="0"/>
              <a:t>Levenchuck</a:t>
            </a:r>
            <a:endParaRPr lang="en-GB" dirty="0" smtClean="0"/>
          </a:p>
          <a:p>
            <a:r>
              <a:rPr lang="en-GB" dirty="0" smtClean="0"/>
              <a:t>Giancarlo Guizzardi</a:t>
            </a:r>
          </a:p>
          <a:p>
            <a:r>
              <a:rPr lang="en-GB" dirty="0" smtClean="0"/>
              <a:t>Matthew West</a:t>
            </a:r>
            <a:endParaRPr lang="en-GB" dirty="0"/>
          </a:p>
        </p:txBody>
      </p:sp>
      <p:sp>
        <p:nvSpPr>
          <p:cNvPr id="4" name="Slide Number Placeholder 3"/>
          <p:cNvSpPr>
            <a:spLocks noGrp="1"/>
          </p:cNvSpPr>
          <p:nvPr>
            <p:ph type="sldNum" sz="quarter" idx="12"/>
          </p:nvPr>
        </p:nvSpPr>
        <p:spPr/>
        <p:txBody>
          <a:bodyPr/>
          <a:lstStyle/>
          <a:p>
            <a:fld id="{A5409BDF-C934-431C-AB1F-B102E7FC3D07}" type="slidenum">
              <a:rPr lang="en-GB" smtClean="0"/>
              <a:t>4</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267</Words>
  <Application>Microsoft Office PowerPoint</Application>
  <PresentationFormat>On-screen Show (4:3)</PresentationFormat>
  <Paragraphs>30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Ontology Summit 2012 Track 1&amp;2: Ontology for Big Systems &amp; Systems Engineering </vt:lpstr>
      <vt:lpstr>Track 1&amp;2: Ontology for Big Systems &amp; Systems Engineering </vt:lpstr>
      <vt:lpstr>The Systems and Systems Engineering Problem Space</vt:lpstr>
      <vt:lpstr>Tonight’s Panellists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2012 Track 1&amp;2: Ontology for Big Systems &amp; Systems Engineering </dc:title>
  <dc:creator>Matthew West</dc:creator>
  <cp:lastModifiedBy>Matthew West</cp:lastModifiedBy>
  <cp:revision>1</cp:revision>
  <dcterms:created xsi:type="dcterms:W3CDTF">2012-01-24T19:13:24Z</dcterms:created>
  <dcterms:modified xsi:type="dcterms:W3CDTF">2012-01-24T19:31:30Z</dcterms:modified>
</cp:coreProperties>
</file>