
<file path=[Content_Types].xml><?xml version="1.0" encoding="utf-8"?>
<Types xmlns="http://schemas.openxmlformats.org/package/2006/content-types">
  <Default Extension="rels" ContentType="application/vnd.openxmlformats-package.relationships+xml"/>
  <Default Extension="xml" ContentType="application/xml"/>
  <Override ContentType="application/vnd.openxmlformats-officedocument.presentationml.slideLayout+xml" PartName="/ppt/slideLayouts/slideLayout1.xml"/>
  <Override ContentType="application/vnd.openxmlformats-officedocument.presentationml.slideLayout+xml" PartName="/ppt/slideLayouts/slideLayout3.xml"/>
  <Override ContentType="application/vnd.openxmlformats-officedocument.presentationml.slideLayout+xml" PartName="/ppt/slideLayouts/slideLayout6.xml"/>
  <Override ContentType="application/vnd.openxmlformats-officedocument.presentationml.slideLayout+xml" PartName="/ppt/slideLayouts/slideLayout2.xml"/>
  <Override ContentType="application/vnd.openxmlformats-officedocument.presentationml.slideLayout+xml" PartName="/ppt/slideLayouts/slideLayout5.xml"/>
  <Override ContentType="application/vnd.openxmlformats-officedocument.presentationml.slideLayout+xml" PartName="/ppt/slideLayouts/slideLayout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3.xml"/>
  <Override ContentType="application/vnd.openxmlformats-officedocument.theme+xml" PartName="/ppt/theme/theme2.xml"/>
  <Override ContentType="application/vnd.openxmlformats-officedocument.theme+xml" PartName="/ppt/theme/theme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4.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tableStyles+xml" PartName="/ppt/tableStyles.xml"/>
</Types>
</file>

<file path=_rels/.rels><?xml version="1.0" encoding="UTF-8" standalone="yes"?><Relationships xmlns="http://schemas.openxmlformats.org/package/2006/relationships"><Relationship Type="http://schemas.openxmlformats.org/officeDocument/2006/relationships/officeDocument" Id="rId1"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c:Ignorable="mv" autoCompressPictures="0" mc:PreserveAttributes="mv:*" saveSubsetFonts="1">
  <p:sldMasterIdLst>
    <p:sldMasterId id="2147483654" r:id="rId4"/>
  </p:sldMasterIdLst>
  <p:notesMasterIdLst>
    <p:notesMasterId r:id="rId5"/>
  </p:notesMasterIdLst>
  <p:sldIdLst>
    <p:sldId id="256" r:id="rId6"/>
    <p:sldId id="257" r:id="rId7"/>
    <p:sldId id="258" r:id="rId8"/>
    <p:sldId id="259" r:id="rId9"/>
  </p:sldIdLst>
  <p:sldSz cy="6858000" cx="9144000"/>
  <p:notesSz cy="9144000" cx="6858000"/>
  <p:defaultTextStyle>
    <a:defPPr marR="0" algn="l" rtl="0">
      <a:lnSpc>
        <a:spcPct val="100.00%"/>
      </a:lnSpc>
      <a:spcBef>
        <a:spcPts val="0"/>
      </a:spcBef>
      <a:spcAft>
        <a:spcPts val="0"/>
      </a:spcAft>
    </a:defPPr>
    <a:lvl1pPr marR="0" algn="l" rtl="0">
      <a:lnSpc>
        <a:spcPct val="100.00%"/>
      </a:lnSpc>
      <a:spcBef>
        <a:spcPts val="0"/>
      </a:spcBef>
      <a:spcAft>
        <a:spcPts val="0"/>
      </a:spcAft>
      <a:defRPr i="0" baseline="0" strike="noStrike" sz="1400" b="0" cap="none" u="none">
        <a:solidFill>
          <a:srgbClr val="000000"/>
        </a:solidFill>
        <a:latin panose="" typeface="Arial"/>
        <a:ea panose="" typeface="Arial"/>
        <a:cs panose="" typeface="Arial"/>
        <a:sym panose="" typeface="Arial"/>
        <a:rtl val="0"/>
      </a:defRPr>
    </a:lvl1pPr>
    <a:lvl2pPr marR="0" algn="l" rtl="0">
      <a:lnSpc>
        <a:spcPct val="100.00%"/>
      </a:lnSpc>
      <a:spcBef>
        <a:spcPts val="0"/>
      </a:spcBef>
      <a:spcAft>
        <a:spcPts val="0"/>
      </a:spcAft>
      <a:defRPr i="0" baseline="0" strike="noStrike" sz="1400" b="0" cap="none" u="none">
        <a:solidFill>
          <a:srgbClr val="000000"/>
        </a:solidFill>
        <a:latin panose="" typeface="Arial"/>
        <a:ea panose="" typeface="Arial"/>
        <a:cs panose="" typeface="Arial"/>
        <a:sym panose="" typeface="Arial"/>
        <a:rtl val="0"/>
      </a:defRPr>
    </a:lvl2pPr>
    <a:lvl3pPr marR="0" algn="l" rtl="0">
      <a:lnSpc>
        <a:spcPct val="100.00%"/>
      </a:lnSpc>
      <a:spcBef>
        <a:spcPts val="0"/>
      </a:spcBef>
      <a:spcAft>
        <a:spcPts val="0"/>
      </a:spcAft>
      <a:defRPr i="0" baseline="0" strike="noStrike" sz="1400" b="0" cap="none" u="none">
        <a:solidFill>
          <a:srgbClr val="000000"/>
        </a:solidFill>
        <a:latin panose="" typeface="Arial"/>
        <a:ea panose="" typeface="Arial"/>
        <a:cs panose="" typeface="Arial"/>
        <a:sym panose="" typeface="Arial"/>
        <a:rtl val="0"/>
      </a:defRPr>
    </a:lvl3pPr>
    <a:lvl4pPr marR="0" algn="l" rtl="0">
      <a:lnSpc>
        <a:spcPct val="100.00%"/>
      </a:lnSpc>
      <a:spcBef>
        <a:spcPts val="0"/>
      </a:spcBef>
      <a:spcAft>
        <a:spcPts val="0"/>
      </a:spcAft>
      <a:defRPr i="0" baseline="0" strike="noStrike" sz="1400" b="0" cap="none" u="none">
        <a:solidFill>
          <a:srgbClr val="000000"/>
        </a:solidFill>
        <a:latin panose="" typeface="Arial"/>
        <a:ea panose="" typeface="Arial"/>
        <a:cs panose="" typeface="Arial"/>
        <a:sym panose="" typeface="Arial"/>
        <a:rtl val="0"/>
      </a:defRPr>
    </a:lvl4pPr>
    <a:lvl5pPr marR="0" algn="l" rtl="0">
      <a:lnSpc>
        <a:spcPct val="100.00%"/>
      </a:lnSpc>
      <a:spcBef>
        <a:spcPts val="0"/>
      </a:spcBef>
      <a:spcAft>
        <a:spcPts val="0"/>
      </a:spcAft>
      <a:defRPr i="0" baseline="0" strike="noStrike" sz="1400" b="0" cap="none" u="none">
        <a:solidFill>
          <a:srgbClr val="000000"/>
        </a:solidFill>
        <a:latin panose="" typeface="Arial"/>
        <a:ea panose="" typeface="Arial"/>
        <a:cs panose="" typeface="Arial"/>
        <a:sym panose="" typeface="Arial"/>
        <a:rtl val="0"/>
      </a:defRPr>
    </a:lvl5pPr>
    <a:lvl6pPr marR="0" algn="l" rtl="0">
      <a:lnSpc>
        <a:spcPct val="100.00%"/>
      </a:lnSpc>
      <a:spcBef>
        <a:spcPts val="0"/>
      </a:spcBef>
      <a:spcAft>
        <a:spcPts val="0"/>
      </a:spcAft>
      <a:defRPr i="0" baseline="0" strike="noStrike" sz="1400" b="0" cap="none" u="none">
        <a:solidFill>
          <a:srgbClr val="000000"/>
        </a:solidFill>
        <a:latin panose="" typeface="Arial"/>
        <a:ea panose="" typeface="Arial"/>
        <a:cs panose="" typeface="Arial"/>
        <a:sym panose="" typeface="Arial"/>
        <a:rtl val="0"/>
      </a:defRPr>
    </a:lvl6pPr>
    <a:lvl7pPr marR="0" algn="l" rtl="0">
      <a:lnSpc>
        <a:spcPct val="100.00%"/>
      </a:lnSpc>
      <a:spcBef>
        <a:spcPts val="0"/>
      </a:spcBef>
      <a:spcAft>
        <a:spcPts val="0"/>
      </a:spcAft>
      <a:defRPr i="0" baseline="0" strike="noStrike" sz="1400" b="0" cap="none" u="none">
        <a:solidFill>
          <a:srgbClr val="000000"/>
        </a:solidFill>
        <a:latin panose="" typeface="Arial"/>
        <a:ea panose="" typeface="Arial"/>
        <a:cs panose="" typeface="Arial"/>
        <a:sym panose="" typeface="Arial"/>
        <a:rtl val="0"/>
      </a:defRPr>
    </a:lvl7pPr>
    <a:lvl8pPr marR="0" algn="l" rtl="0">
      <a:lnSpc>
        <a:spcPct val="100.00%"/>
      </a:lnSpc>
      <a:spcBef>
        <a:spcPts val="0"/>
      </a:spcBef>
      <a:spcAft>
        <a:spcPts val="0"/>
      </a:spcAft>
      <a:defRPr i="0" baseline="0" strike="noStrike" sz="1400" b="0" cap="none" u="none">
        <a:solidFill>
          <a:srgbClr val="000000"/>
        </a:solidFill>
        <a:latin panose="" typeface="Arial"/>
        <a:ea panose="" typeface="Arial"/>
        <a:cs panose="" typeface="Arial"/>
        <a:sym panose="" typeface="Arial"/>
        <a:rtl val="0"/>
      </a:defRPr>
    </a:lvl8pPr>
    <a:lvl9pPr marR="0" algn="l" rtl="0">
      <a:lnSpc>
        <a:spcPct val="100.00%"/>
      </a:lnSpc>
      <a:spcBef>
        <a:spcPts val="0"/>
      </a:spcBef>
      <a:spcAft>
        <a:spcPts val="0"/>
      </a:spcAft>
      <a:defRPr i="0" baseline="0" strike="noStrike" sz="1400" b="0" cap="none" u="none">
        <a:solidFill>
          <a:srgbClr val="000000"/>
        </a:solidFill>
        <a:latin panose="" typeface="Arial"/>
        <a:ea panose="" typeface="Arial"/>
        <a:cs panose="" typeface="Arial"/>
        <a:sym panose=""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tableStyles.xml><?xml version="1.0" encoding="utf-8"?>
<a:tblStyleLst xmlns:a="http://schemas.openxmlformats.org/drawingml/2006/main" xmlns:r="http://schemas.openxmlformats.org/officeDocument/2006/relationships" def="{90651C3A-4460-11DB-9652-00E08161165F}"/>
</file>

<file path=ppt/_rels/presentation.xml.rels><?xml version="1.0" encoding="UTF-8" standalone="yes"?><Relationships xmlns="http://schemas.openxmlformats.org/package/2006/relationships"><Relationship Type="http://schemas.openxmlformats.org/officeDocument/2006/relationships/presProps" Id="rId2" Target="presProps.xml"/><Relationship Type="http://schemas.openxmlformats.org/officeDocument/2006/relationships/theme" Id="rId1" Target="theme/theme1.xml"/><Relationship Type="http://schemas.openxmlformats.org/officeDocument/2006/relationships/slideMaster" Id="rId4" Target="slideMasters/slideMaster1.xml"/><Relationship Type="http://schemas.openxmlformats.org/officeDocument/2006/relationships/tableStyles" Id="rId3" Target="tableStyles.xml"/><Relationship Type="http://schemas.openxmlformats.org/officeDocument/2006/relationships/slide" Id="rId9" Target="slides/slide4.xml"/><Relationship Type="http://schemas.openxmlformats.org/officeDocument/2006/relationships/slide" Id="rId6" Target="slides/slide1.xml"/><Relationship Type="http://schemas.openxmlformats.org/officeDocument/2006/relationships/notesMaster" Id="rId5" Target="notesMasters/notesMaster1.xml"/><Relationship Type="http://schemas.openxmlformats.org/officeDocument/2006/relationships/slide" Id="rId8" Target="slides/slide3.xml"/><Relationship Type="http://schemas.openxmlformats.org/officeDocument/2006/relationships/slide" Id="rId7" Target="slides/slide2.xml"/></Relationships>
</file>

<file path=ppt/notesMasters/_rels/notesMaster1.xml.rels><?xml version="1.0" encoding="UTF-8" standalone="yes"?><Relationships xmlns="http://schemas.openxmlformats.org/package/2006/relationships"><Relationship Type="http://schemas.openxmlformats.org/officeDocument/2006/relationships/theme" Id="rId1"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name="Shape 1" id="1"/>
        <p:cNvGrpSpPr/>
        <p:nvPr/>
      </p:nvGrpSpPr>
      <p:grpSpPr>
        <a:xfrm>
          <a:off x="0" y="0"/>
          <a:ext cx="0" cy="0"/>
          <a:chOff x="0" y="0"/>
          <a:chExt cx="0" cy="0"/>
        </a:xfrm>
      </p:grpSpPr>
      <p:sp>
        <p:nvSpPr>
          <p:cNvPr name="Shape 3" id="3"/>
          <p:cNvSpPr/>
          <p:nvPr>
            <p:ph idx="1" type="body"/>
          </p:nvPr>
        </p:nvSpPr>
        <p:spPr>
          <a:xfrm>
            <a:off x="685800" y="4343400"/>
            <a:ext cx="5486399" cy="4114800"/>
          </a:xfrm>
          <a:prstGeom prst="rect">
            <a:avLst/>
          </a:prstGeom>
          <a:noFill/>
          <a:ln>
            <a:noFill/>
          </a:ln>
        </p:spPr>
        <p:txBody>
          <a:bodyPr anchorCtr="0" bIns="91425" tIns="91425" anchor="t" lIns="91425" rIns="91425">
            <a:spAutoFit/>
          </a:bodyPr>
          <a:lstStyle/>
          <a:p>
            <a:pPr indent="-317500" lvl="1" marL="914400">
              <a:buClr>
                <a:srgbClr val="000000"/>
              </a:buClr>
              <a:buSzPct val="127272"/>
              <a:buFont typeface="Courier New"/>
              <a:buChar char="o"/>
            </a:pPr>
            <a:r>
              <a:rPr sz="1100"/>
              <a:t>
</a:t>
            </a:r>
          </a:p>
          <a:p>
            <a:r>
              <a:t/>
            </a:r>
          </a:p>
          <a:p>
            <a:r>
              <a:t/>
            </a:r>
          </a:p>
          <a:p>
            <a:r>
              <a:t/>
            </a:r>
          </a:p>
          <a:p>
            <a:r>
              <a:t/>
            </a:r>
          </a:p>
          <a:p>
            <a:r>
              <a:t/>
            </a:r>
          </a:p>
          <a:p>
            <a:r>
              <a:t/>
            </a:r>
          </a:p>
          <a:p>
            <a:r>
              <a:t/>
            </a:r>
          </a:p>
        </p:txBody>
      </p:sp>
    </p:spTree>
  </p:cSld>
  <p:clrMap accent6="accent6" tx2="lt2" accent5="accent5" bg2="dk2" tx1="dk1" accent4="accent4" bg1="lt1" accent3="accent3" accent2="accent2" accent1="accent1" folHlink="folHlink" hlink="hlink"/>
</p:notesMaster>
</file>

<file path=ppt/notesSlides/_rels/notesSlide1.xml.rels><?xml version="1.0" encoding="UTF-8" standalone="yes"?><Relationships xmlns="http://schemas.openxmlformats.org/package/2006/relationships"><Relationship Type="http://schemas.openxmlformats.org/officeDocument/2006/relationships/notesMaster" Id="rId1" Target="../notesMasters/notesMaster1.xml"/></Relationships>
</file>

<file path=ppt/notesSlides/_rels/notesSlide2.xml.rels><?xml version="1.0" encoding="UTF-8" standalone="yes"?><Relationships xmlns="http://schemas.openxmlformats.org/package/2006/relationships"><Relationship Type="http://schemas.openxmlformats.org/officeDocument/2006/relationships/notesMaster" Id="rId1" Target="../notesMasters/notesMaster1.xml"/></Relationships>
</file>

<file path=ppt/notesSlides/_rels/notesSlide3.xml.rels><?xml version="1.0" encoding="UTF-8" standalone="yes"?><Relationships xmlns="http://schemas.openxmlformats.org/package/2006/relationships"><Relationship Type="http://schemas.openxmlformats.org/officeDocument/2006/relationships/notesMaster" Id="rId1" Target="../notesMasters/notesMaster1.xml"/></Relationships>
</file>

<file path=ppt/notesSlides/_rels/notesSlide4.xml.rels><?xml version="1.0" encoding="UTF-8" standalone="yes"?><Relationships xmlns="http://schemas.openxmlformats.org/package/2006/relationships"><Relationship Type="http://schemas.openxmlformats.org/officeDocument/2006/relationships/notesMaster" Id="rId1"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name="Shape 25" id="25"/>
        <p:cNvGrpSpPr/>
        <p:nvPr/>
      </p:nvGrpSpPr>
      <p:grpSpPr>
        <a:xfrm>
          <a:off y="0" x="0"/>
          <a:ext cy="0" cx="0"/>
          <a:chOff y="0" x="0"/>
          <a:chExt cy="0" cx="0"/>
        </a:xfrm>
      </p:grpSpPr>
      <p:sp>
        <p:nvSpPr>
          <p:cNvPr name="Shape 27" id="27"/>
          <p:cNvSpPr/>
          <p:nvPr>
            <p:ph type="body" idx="1"/>
          </p:nvPr>
        </p:nvSpPr>
        <p:spPr>
          <a:xfrm>
            <a:off y="4343400" x="685800"/>
            <a:ext cy="4114800" cx="5486399"/>
          </a:xfrm>
          <a:prstGeom prst="rect">
            <a:avLst/>
          </a:prstGeom>
          <a:noFill/>
          <a:ln>
            <a:noFill/>
          </a:ln>
        </p:spPr>
        <p:txBody>
          <a:bodyPr bIns="91425" tIns="91425" lIns="91425" anchor="ctr" anchorCtr="0" rIns="91425">
            <a:spAutoFit/>
          </a:bodyPr>
          <a:lstStyle/>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name="Shape 31" id="31"/>
        <p:cNvGrpSpPr/>
        <p:nvPr/>
      </p:nvGrpSpPr>
      <p:grpSpPr>
        <a:xfrm>
          <a:off y="0" x="0"/>
          <a:ext cy="0" cx="0"/>
          <a:chOff y="0" x="0"/>
          <a:chExt cy="0" cx="0"/>
        </a:xfrm>
      </p:grpSpPr>
      <p:sp>
        <p:nvSpPr>
          <p:cNvPr name="Shape 33" id="33"/>
          <p:cNvSpPr/>
          <p:nvPr>
            <p:ph type="body" idx="1"/>
          </p:nvPr>
        </p:nvSpPr>
        <p:spPr>
          <a:xfrm>
            <a:off y="4343400" x="685800"/>
            <a:ext cy="4114800" cx="5486399"/>
          </a:xfrm>
          <a:prstGeom prst="rect">
            <a:avLst/>
          </a:prstGeom>
          <a:noFill/>
          <a:ln>
            <a:noFill/>
          </a:ln>
        </p:spPr>
        <p:txBody>
          <a:bodyPr bIns="91425" tIns="91425" lIns="91425" anchor="ctr" anchorCtr="0" rIns="91425">
            <a:spAutoFit/>
          </a:bodyPr>
          <a:lstStyle/>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name="Shape 37" id="37"/>
        <p:cNvGrpSpPr/>
        <p:nvPr/>
      </p:nvGrpSpPr>
      <p:grpSpPr>
        <a:xfrm>
          <a:off y="0" x="0"/>
          <a:ext cy="0" cx="0"/>
          <a:chOff y="0" x="0"/>
          <a:chExt cy="0" cx="0"/>
        </a:xfrm>
      </p:grpSpPr>
      <p:sp>
        <p:nvSpPr>
          <p:cNvPr name="Shape 39" id="39"/>
          <p:cNvSpPr/>
          <p:nvPr>
            <p:ph type="body" idx="1"/>
          </p:nvPr>
        </p:nvSpPr>
        <p:spPr>
          <a:xfrm>
            <a:off y="4343400" x="685800"/>
            <a:ext cy="4114800" cx="5486399"/>
          </a:xfrm>
          <a:prstGeom prst="rect">
            <a:avLst/>
          </a:prstGeom>
          <a:noFill/>
          <a:ln>
            <a:noFill/>
          </a:ln>
        </p:spPr>
        <p:txBody>
          <a:bodyPr bIns="91425" tIns="91425" lIns="91425" anchor="ctr" anchorCtr="0" rIns="91425">
            <a:spAutoFit/>
          </a:bodyPr>
          <a:lstStyle/>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name="Shape 43" id="43"/>
        <p:cNvGrpSpPr/>
        <p:nvPr/>
      </p:nvGrpSpPr>
      <p:grpSpPr>
        <a:xfrm>
          <a:off y="0" x="0"/>
          <a:ext cy="0" cx="0"/>
          <a:chOff y="0" x="0"/>
          <a:chExt cy="0" cx="0"/>
        </a:xfrm>
      </p:grpSpPr>
      <p:sp>
        <p:nvSpPr>
          <p:cNvPr name="Shape 45" id="45"/>
          <p:cNvSpPr/>
          <p:nvPr>
            <p:ph type="body" idx="1"/>
          </p:nvPr>
        </p:nvSpPr>
        <p:spPr>
          <a:xfrm>
            <a:off y="4343400" x="685800"/>
            <a:ext cy="4114800" cx="5486399"/>
          </a:xfrm>
          <a:prstGeom prst="rect">
            <a:avLst/>
          </a:prstGeom>
          <a:noFill/>
          <a:ln>
            <a:noFill/>
          </a:ln>
        </p:spPr>
        <p:txBody>
          <a:bodyPr bIns="91425" tIns="91425" lIns="91425" anchor="ctr" anchorCtr="0" rIns="91425">
            <a:spAutoFit/>
          </a:bodyPr>
          <a:lstStyle/>
          <a:p/>
        </p:txBody>
      </p:sp>
    </p:spTree>
  </p:cSld>
  <p:clrMapOvr>
    <a:masterClrMapping/>
  </p:clrMapOvr>
</p:notes>
</file>

<file path=ppt/slideLayouts/_rels/slideLayout1.xml.rels><?xml version="1.0" encoding="UTF-8" standalone="yes"?><Relationships xmlns="http://schemas.openxmlformats.org/package/2006/relationships"><Relationship Type="http://schemas.openxmlformats.org/officeDocument/2006/relationships/slideMaster" Id="rId1" Target="../slideMasters/slideMaster1.xml"/></Relationships>
</file>

<file path=ppt/slideLayouts/_rels/slideLayout2.xml.rels><?xml version="1.0" encoding="UTF-8" standalone="yes"?><Relationships xmlns="http://schemas.openxmlformats.org/package/2006/relationships"><Relationship Type="http://schemas.openxmlformats.org/officeDocument/2006/relationships/slideMaster" Id="rId1" Target="../slideMasters/slideMaster1.xml"/></Relationships>
</file>

<file path=ppt/slideLayouts/_rels/slideLayout3.xml.rels><?xml version="1.0" encoding="UTF-8" standalone="yes"?><Relationships xmlns="http://schemas.openxmlformats.org/package/2006/relationships"><Relationship Type="http://schemas.openxmlformats.org/officeDocument/2006/relationships/slideMaster" Id="rId1" Target="../slideMasters/slideMaster1.xml"/></Relationships>
</file>

<file path=ppt/slideLayouts/_rels/slideLayout4.xml.rels><?xml version="1.0" encoding="UTF-8" standalone="yes"?><Relationships xmlns="http://schemas.openxmlformats.org/package/2006/relationships"><Relationship Type="http://schemas.openxmlformats.org/officeDocument/2006/relationships/slideMaster" Id="rId1" Target="../slideMasters/slideMaster1.xml"/></Relationships>
</file>

<file path=ppt/slideLayouts/_rels/slideLayout5.xml.rels><?xml version="1.0" encoding="UTF-8" standalone="yes"?><Relationships xmlns="http://schemas.openxmlformats.org/package/2006/relationships"><Relationship Type="http://schemas.openxmlformats.org/officeDocument/2006/relationships/slideMaster" Id="rId1" Target="../slideMasters/slideMaster1.xml"/></Relationships>
</file>

<file path=ppt/slideLayouts/_rels/slideLayout6.xml.rels><?xml version="1.0" encoding="UTF-8" standalone="yes"?><Relationships xmlns="http://schemas.openxmlformats.org/package/2006/relationships"><Relationship Type="http://schemas.openxmlformats.org/officeDocument/2006/relationships/slideMaster" Id="rId1"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title" type="title">
  <p:cSld name="title">
    <p:spTree>
      <p:nvGrpSpPr>
        <p:cNvPr name="Shape 7" id="7"/>
        <p:cNvGrpSpPr/>
        <p:nvPr/>
      </p:nvGrpSpPr>
      <p:grpSpPr>
        <a:xfrm>
          <a:off y="0" x="0"/>
          <a:ext cy="0" cx="0"/>
          <a:chOff y="0" x="0"/>
          <a:chExt cy="0" cx="0"/>
        </a:xfrm>
      </p:grpSpPr>
      <p:sp>
        <p:nvSpPr>
          <p:cNvPr name="Shape 8" id="8"/>
          <p:cNvSpPr/>
          <p:nvPr>
            <p:ph type="ctrTitle"/>
          </p:nvPr>
        </p:nvSpPr>
        <p:spPr>
          <a:xfrm>
            <a:off y="2111123" x="685800"/>
            <a:ext cy="1546474" cx="7772400"/>
          </a:xfrm>
          <a:prstGeom prst="rect">
            <a:avLst/>
          </a:prstGeom>
          <a:noFill/>
          <a:ln>
            <a:noFill/>
          </a:ln>
        </p:spPr>
        <p:txBody>
          <a:bodyPr bIns="91425" tIns="91425" lIns="91425" anchor="b" anchorCtr="0" rIns="91425"/>
          <a:lstStyle>
            <a:lvl1pPr indent="304800" algn="ctr" marL="0" rtl="0">
              <a:spcBef>
                <a:spcPts val="0"/>
              </a:spcBef>
              <a:buClr>
                <a:schemeClr val="dk1"/>
              </a:buClr>
              <a:buSzPct val="100000"/>
              <a:buFont typeface="Arial"/>
              <a:buNone/>
              <a:defRPr i="0" baseline="0" strike="noStrike" sz="4800" b="1" cap="none" u="none">
                <a:solidFill>
                  <a:schemeClr val="dk1"/>
                </a:solidFill>
                <a:latin panose="" typeface="Arial"/>
                <a:ea panose="" typeface="Arial"/>
                <a:cs panose="" typeface="Arial"/>
                <a:sym panose="" typeface="Arial"/>
              </a:defRPr>
            </a:lvl1pPr>
            <a:lvl2pPr indent="304800" algn="ctr" marL="0" rtl="0">
              <a:spcBef>
                <a:spcPts val="0"/>
              </a:spcBef>
              <a:buClr>
                <a:schemeClr val="dk1"/>
              </a:buClr>
              <a:buSzPct val="100000"/>
              <a:buFont typeface="Arial"/>
              <a:buNone/>
              <a:defRPr i="0" baseline="0" strike="noStrike" sz="4800" b="1" cap="none" u="none">
                <a:solidFill>
                  <a:schemeClr val="dk1"/>
                </a:solidFill>
                <a:latin panose="" typeface="Arial"/>
                <a:ea panose="" typeface="Arial"/>
                <a:cs panose="" typeface="Arial"/>
                <a:sym panose="" typeface="Arial"/>
              </a:defRPr>
            </a:lvl2pPr>
            <a:lvl3pPr indent="304800" algn="ctr" marL="0" rtl="0">
              <a:spcBef>
                <a:spcPts val="0"/>
              </a:spcBef>
              <a:buClr>
                <a:schemeClr val="dk1"/>
              </a:buClr>
              <a:buSzPct val="100000"/>
              <a:buFont typeface="Arial"/>
              <a:buNone/>
              <a:defRPr i="0" baseline="0" strike="noStrike" sz="4800" b="1" cap="none" u="none">
                <a:solidFill>
                  <a:schemeClr val="dk1"/>
                </a:solidFill>
                <a:latin panose="" typeface="Arial"/>
                <a:ea panose="" typeface="Arial"/>
                <a:cs panose="" typeface="Arial"/>
                <a:sym panose="" typeface="Arial"/>
              </a:defRPr>
            </a:lvl3pPr>
            <a:lvl4pPr indent="304800" algn="ctr" marL="0" rtl="0">
              <a:spcBef>
                <a:spcPts val="0"/>
              </a:spcBef>
              <a:buClr>
                <a:schemeClr val="dk1"/>
              </a:buClr>
              <a:buSzPct val="100000"/>
              <a:buFont typeface="Arial"/>
              <a:buNone/>
              <a:defRPr i="0" baseline="0" strike="noStrike" sz="4800" b="1" cap="none" u="none">
                <a:solidFill>
                  <a:schemeClr val="dk1"/>
                </a:solidFill>
                <a:latin panose="" typeface="Arial"/>
                <a:ea panose="" typeface="Arial"/>
                <a:cs panose="" typeface="Arial"/>
                <a:sym panose="" typeface="Arial"/>
              </a:defRPr>
            </a:lvl4pPr>
            <a:lvl5pPr indent="304800" algn="ctr" marL="0" rtl="0">
              <a:spcBef>
                <a:spcPts val="0"/>
              </a:spcBef>
              <a:buClr>
                <a:schemeClr val="dk1"/>
              </a:buClr>
              <a:buSzPct val="100000"/>
              <a:buFont typeface="Arial"/>
              <a:buNone/>
              <a:defRPr i="0" baseline="0" strike="noStrike" sz="4800" b="1" cap="none" u="none">
                <a:solidFill>
                  <a:schemeClr val="dk1"/>
                </a:solidFill>
                <a:latin panose="" typeface="Arial"/>
                <a:ea panose="" typeface="Arial"/>
                <a:cs panose="" typeface="Arial"/>
                <a:sym panose="" typeface="Arial"/>
              </a:defRPr>
            </a:lvl5pPr>
            <a:lvl6pPr indent="304800" algn="ctr" marL="0" rtl="0">
              <a:spcBef>
                <a:spcPts val="0"/>
              </a:spcBef>
              <a:buClr>
                <a:schemeClr val="dk1"/>
              </a:buClr>
              <a:buSzPct val="100000"/>
              <a:buFont typeface="Arial"/>
              <a:buNone/>
              <a:defRPr i="0" baseline="0" strike="noStrike" sz="4800" b="1" cap="none" u="none">
                <a:solidFill>
                  <a:schemeClr val="dk1"/>
                </a:solidFill>
                <a:latin panose="" typeface="Arial"/>
                <a:ea panose="" typeface="Arial"/>
                <a:cs panose="" typeface="Arial"/>
                <a:sym panose="" typeface="Arial"/>
              </a:defRPr>
            </a:lvl6pPr>
            <a:lvl7pPr indent="304800" algn="ctr" marL="0" rtl="0">
              <a:spcBef>
                <a:spcPts val="0"/>
              </a:spcBef>
              <a:buClr>
                <a:schemeClr val="dk1"/>
              </a:buClr>
              <a:buSzPct val="100000"/>
              <a:buFont typeface="Arial"/>
              <a:buNone/>
              <a:defRPr i="0" baseline="0" strike="noStrike" sz="4800" b="1" cap="none" u="none">
                <a:solidFill>
                  <a:schemeClr val="dk1"/>
                </a:solidFill>
                <a:latin panose="" typeface="Arial"/>
                <a:ea panose="" typeface="Arial"/>
                <a:cs panose="" typeface="Arial"/>
                <a:sym panose="" typeface="Arial"/>
              </a:defRPr>
            </a:lvl7pPr>
            <a:lvl8pPr indent="304800" algn="ctr" marL="0" rtl="0">
              <a:spcBef>
                <a:spcPts val="0"/>
              </a:spcBef>
              <a:buClr>
                <a:schemeClr val="dk1"/>
              </a:buClr>
              <a:buSzPct val="100000"/>
              <a:buFont typeface="Arial"/>
              <a:buNone/>
              <a:defRPr i="0" baseline="0" strike="noStrike" sz="4800" b="1" cap="none" u="none">
                <a:solidFill>
                  <a:schemeClr val="dk1"/>
                </a:solidFill>
                <a:latin panose="" typeface="Arial"/>
                <a:ea panose="" typeface="Arial"/>
                <a:cs panose="" typeface="Arial"/>
                <a:sym panose="" typeface="Arial"/>
              </a:defRPr>
            </a:lvl8pPr>
            <a:lvl9pPr indent="304800" algn="ctr" marL="0" rtl="0">
              <a:spcBef>
                <a:spcPts val="0"/>
              </a:spcBef>
              <a:buClr>
                <a:schemeClr val="dk1"/>
              </a:buClr>
              <a:buSzPct val="100000"/>
              <a:buFont typeface="Arial"/>
              <a:buNone/>
              <a:defRPr i="0" baseline="0" strike="noStrike" sz="4800" b="1" cap="none" u="none">
                <a:solidFill>
                  <a:schemeClr val="dk1"/>
                </a:solidFill>
                <a:latin panose="" typeface="Arial"/>
                <a:ea panose="" typeface="Arial"/>
                <a:cs panose="" typeface="Arial"/>
                <a:sym panose="" typeface="Arial"/>
              </a:defRPr>
            </a:lvl9pPr>
          </a:lstStyle>
          <a:p/>
        </p:txBody>
      </p:sp>
      <p:sp>
        <p:nvSpPr>
          <p:cNvPr name="Shape 9" id="9"/>
          <p:cNvSpPr/>
          <p:nvPr>
            <p:ph type="subTitle" idx="1"/>
          </p:nvPr>
        </p:nvSpPr>
        <p:spPr>
          <a:xfrm>
            <a:off y="3786737" x="685800"/>
            <a:ext cy="1046317" cx="7772400"/>
          </a:xfrm>
          <a:prstGeom prst="rect">
            <a:avLst/>
          </a:prstGeom>
          <a:noFill/>
          <a:ln>
            <a:noFill/>
          </a:ln>
        </p:spPr>
        <p:txBody>
          <a:bodyPr bIns="91425" tIns="91425" lIns="91425" anchor="t" anchorCtr="0" rIns="91425"/>
          <a:lstStyle>
            <a:lvl1pPr indent="190500" algn="ctr" marL="0" rtl="0">
              <a:lnSpc>
                <a:spcPct val="100.00%"/>
              </a:lnSpc>
              <a:spcBef>
                <a:spcPts val="0"/>
              </a:spcBef>
              <a:spcAft>
                <a:spcPts val="0"/>
              </a:spcAft>
              <a:buClr>
                <a:schemeClr val="dk2"/>
              </a:buClr>
              <a:buSzPct val="100000"/>
              <a:buFont typeface="Arial"/>
              <a:buNone/>
              <a:defRPr i="0" baseline="0" strike="noStrike" sz="3000" b="0" cap="none" u="none">
                <a:solidFill>
                  <a:schemeClr val="dk2"/>
                </a:solidFill>
                <a:latin panose="" typeface="Arial"/>
                <a:ea panose="" typeface="Arial"/>
                <a:cs panose="" typeface="Arial"/>
                <a:sym panose="" typeface="Arial"/>
              </a:defRPr>
            </a:lvl1pPr>
            <a:lvl2pPr indent="190500" algn="ctr" marL="0" rtl="0">
              <a:lnSpc>
                <a:spcPct val="100.00%"/>
              </a:lnSpc>
              <a:spcBef>
                <a:spcPts val="0"/>
              </a:spcBef>
              <a:spcAft>
                <a:spcPts val="0"/>
              </a:spcAft>
              <a:buClr>
                <a:schemeClr val="dk2"/>
              </a:buClr>
              <a:buSzPct val="100000"/>
              <a:buFont typeface="Arial"/>
              <a:buNone/>
              <a:defRPr i="0" baseline="0" strike="noStrike" sz="3000" b="0" cap="none" u="none">
                <a:solidFill>
                  <a:schemeClr val="dk2"/>
                </a:solidFill>
                <a:latin panose="" typeface="Arial"/>
                <a:ea panose="" typeface="Arial"/>
                <a:cs panose="" typeface="Arial"/>
                <a:sym panose="" typeface="Arial"/>
              </a:defRPr>
            </a:lvl2pPr>
            <a:lvl3pPr indent="190500" algn="ctr" marL="0" rtl="0">
              <a:lnSpc>
                <a:spcPct val="100.00%"/>
              </a:lnSpc>
              <a:spcBef>
                <a:spcPts val="0"/>
              </a:spcBef>
              <a:spcAft>
                <a:spcPts val="0"/>
              </a:spcAft>
              <a:buClr>
                <a:schemeClr val="dk2"/>
              </a:buClr>
              <a:buSzPct val="100000"/>
              <a:buFont typeface="Arial"/>
              <a:buNone/>
              <a:defRPr i="0" baseline="0" strike="noStrike" sz="3000" b="0" cap="none" u="none">
                <a:solidFill>
                  <a:schemeClr val="dk2"/>
                </a:solidFill>
                <a:latin panose="" typeface="Arial"/>
                <a:ea panose="" typeface="Arial"/>
                <a:cs panose="" typeface="Arial"/>
                <a:sym panose="" typeface="Arial"/>
              </a:defRPr>
            </a:lvl3pPr>
            <a:lvl4pPr indent="190500" algn="ctr" marL="0" rtl="0">
              <a:lnSpc>
                <a:spcPct val="100.00%"/>
              </a:lnSpc>
              <a:spcBef>
                <a:spcPts val="0"/>
              </a:spcBef>
              <a:spcAft>
                <a:spcPts val="0"/>
              </a:spcAft>
              <a:buClr>
                <a:schemeClr val="dk2"/>
              </a:buClr>
              <a:buSzPct val="100000"/>
              <a:buFont typeface="Arial"/>
              <a:buNone/>
              <a:defRPr i="0" baseline="0" strike="noStrike" sz="3000" b="0" cap="none" u="none">
                <a:solidFill>
                  <a:schemeClr val="dk2"/>
                </a:solidFill>
                <a:latin panose="" typeface="Arial"/>
                <a:ea panose="" typeface="Arial"/>
                <a:cs panose="" typeface="Arial"/>
                <a:sym panose="" typeface="Arial"/>
              </a:defRPr>
            </a:lvl4pPr>
            <a:lvl5pPr indent="190500" algn="ctr" marL="0" rtl="0">
              <a:lnSpc>
                <a:spcPct val="100.00%"/>
              </a:lnSpc>
              <a:spcBef>
                <a:spcPts val="0"/>
              </a:spcBef>
              <a:spcAft>
                <a:spcPts val="0"/>
              </a:spcAft>
              <a:buClr>
                <a:schemeClr val="dk2"/>
              </a:buClr>
              <a:buSzPct val="100000"/>
              <a:buFont typeface="Arial"/>
              <a:buNone/>
              <a:defRPr i="0" baseline="0" strike="noStrike" sz="3000" b="0" cap="none" u="none">
                <a:solidFill>
                  <a:schemeClr val="dk2"/>
                </a:solidFill>
                <a:latin panose="" typeface="Arial"/>
                <a:ea panose="" typeface="Arial"/>
                <a:cs panose="" typeface="Arial"/>
                <a:sym panose="" typeface="Arial"/>
              </a:defRPr>
            </a:lvl5pPr>
            <a:lvl6pPr indent="190500" algn="ctr" marL="0" rtl="0">
              <a:lnSpc>
                <a:spcPct val="100.00%"/>
              </a:lnSpc>
              <a:spcBef>
                <a:spcPts val="0"/>
              </a:spcBef>
              <a:spcAft>
                <a:spcPts val="0"/>
              </a:spcAft>
              <a:buClr>
                <a:schemeClr val="dk2"/>
              </a:buClr>
              <a:buSzPct val="100000"/>
              <a:buFont typeface="Arial"/>
              <a:buNone/>
              <a:defRPr i="0" baseline="0" strike="noStrike" sz="3000" b="0" cap="none" u="none">
                <a:solidFill>
                  <a:schemeClr val="dk2"/>
                </a:solidFill>
                <a:latin panose="" typeface="Arial"/>
                <a:ea panose="" typeface="Arial"/>
                <a:cs panose="" typeface="Arial"/>
                <a:sym panose="" typeface="Arial"/>
              </a:defRPr>
            </a:lvl6pPr>
            <a:lvl7pPr indent="190500" algn="ctr" marL="0" rtl="0">
              <a:lnSpc>
                <a:spcPct val="100.00%"/>
              </a:lnSpc>
              <a:spcBef>
                <a:spcPts val="0"/>
              </a:spcBef>
              <a:spcAft>
                <a:spcPts val="0"/>
              </a:spcAft>
              <a:buClr>
                <a:schemeClr val="dk2"/>
              </a:buClr>
              <a:buSzPct val="100000"/>
              <a:buFont typeface="Arial"/>
              <a:buNone/>
              <a:defRPr i="0" baseline="0" strike="noStrike" sz="3000" b="0" cap="none" u="none">
                <a:solidFill>
                  <a:schemeClr val="dk2"/>
                </a:solidFill>
                <a:latin panose="" typeface="Arial"/>
                <a:ea panose="" typeface="Arial"/>
                <a:cs panose="" typeface="Arial"/>
                <a:sym panose="" typeface="Arial"/>
              </a:defRPr>
            </a:lvl7pPr>
            <a:lvl8pPr indent="190500" algn="ctr" marL="0" rtl="0">
              <a:lnSpc>
                <a:spcPct val="100.00%"/>
              </a:lnSpc>
              <a:spcBef>
                <a:spcPts val="0"/>
              </a:spcBef>
              <a:spcAft>
                <a:spcPts val="0"/>
              </a:spcAft>
              <a:buClr>
                <a:schemeClr val="dk2"/>
              </a:buClr>
              <a:buSzPct val="100000"/>
              <a:buFont typeface="Arial"/>
              <a:buNone/>
              <a:defRPr i="0" baseline="0" strike="noStrike" sz="3000" b="0" cap="none" u="none">
                <a:solidFill>
                  <a:schemeClr val="dk2"/>
                </a:solidFill>
                <a:latin panose="" typeface="Arial"/>
                <a:ea panose="" typeface="Arial"/>
                <a:cs panose="" typeface="Arial"/>
                <a:sym panose="" typeface="Arial"/>
              </a:defRPr>
            </a:lvl8pPr>
            <a:lvl9pPr indent="190500" algn="ctr" marL="0" rtl="0">
              <a:lnSpc>
                <a:spcPct val="100.00%"/>
              </a:lnSpc>
              <a:spcBef>
                <a:spcPts val="0"/>
              </a:spcBef>
              <a:spcAft>
                <a:spcPts val="0"/>
              </a:spcAft>
              <a:buClr>
                <a:schemeClr val="dk2"/>
              </a:buClr>
              <a:buSzPct val="100000"/>
              <a:buFont typeface="Arial"/>
              <a:buNone/>
              <a:defRPr i="0" baseline="0" strike="noStrike" sz="3000" b="0" cap="none" u="none">
                <a:solidFill>
                  <a:schemeClr val="dk2"/>
                </a:solidFill>
                <a:latin panose="" typeface="Arial"/>
                <a:ea panose="" typeface="Arial"/>
                <a:cs panose="" typeface="Arial"/>
                <a:sym panose="" typeface="Arial"/>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tx" type="tx">
  <p:cSld name="tx">
    <p:spTree>
      <p:nvGrpSpPr>
        <p:cNvPr name="Shape 10" id="10"/>
        <p:cNvGrpSpPr/>
        <p:nvPr/>
      </p:nvGrpSpPr>
      <p:grpSpPr>
        <a:xfrm>
          <a:off y="0" x="0"/>
          <a:ext cy="0" cx="0"/>
          <a:chOff y="0" x="0"/>
          <a:chExt cy="0" cx="0"/>
        </a:xfrm>
      </p:grpSpPr>
      <p:sp>
        <p:nvSpPr>
          <p:cNvPr name="Shape 11" id="11"/>
          <p:cNvSpPr/>
          <p:nvPr>
            <p:ph type="title"/>
          </p:nvPr>
        </p:nvSpPr>
        <p:spPr>
          <a:xfrm>
            <a:off y="274637" x="457200"/>
            <a:ext cy="1143000" cx="8229600"/>
          </a:xfrm>
          <a:prstGeom prst="rect">
            <a:avLst/>
          </a:prstGeom>
          <a:noFill/>
          <a:ln>
            <a:noFill/>
          </a:ln>
        </p:spPr>
        <p:txBody>
          <a:bodyPr bIns="91425" tIns="91425" lIns="91425" anchor="b" anchorCtr="0" rIns="91425"/>
          <a:lstStyle>
            <a:lvl1pPr algn="l" rtl="0">
              <a:spcBef>
                <a:spcPts val="0"/>
              </a:spcBef>
              <a:buSzPct val="100000"/>
              <a:buFont typeface="Arial"/>
              <a:buNone/>
              <a:defRPr sz="3600" b="1">
                <a:solidFill>
                  <a:schemeClr val="dk1"/>
                </a:solidFill>
                <a:latin panose="" typeface="Arial"/>
                <a:ea panose="" typeface="Arial"/>
                <a:cs panose="" typeface="Arial"/>
                <a:sym panose="" typeface="Arial"/>
              </a:defRPr>
            </a:lvl1pPr>
            <a:lvl2pPr algn="l" rtl="0">
              <a:spcBef>
                <a:spcPts val="0"/>
              </a:spcBef>
              <a:buSzPct val="100000"/>
              <a:buFont typeface="Arial"/>
              <a:buNone/>
              <a:defRPr sz="3600" b="1">
                <a:solidFill>
                  <a:schemeClr val="dk1"/>
                </a:solidFill>
                <a:latin panose="" typeface="Arial"/>
                <a:ea panose="" typeface="Arial"/>
                <a:cs panose="" typeface="Arial"/>
                <a:sym panose="" typeface="Arial"/>
              </a:defRPr>
            </a:lvl2pPr>
            <a:lvl3pPr algn="l" rtl="0">
              <a:spcBef>
                <a:spcPts val="0"/>
              </a:spcBef>
              <a:buSzPct val="100000"/>
              <a:buFont typeface="Arial"/>
              <a:buNone/>
              <a:defRPr sz="3600" b="1">
                <a:solidFill>
                  <a:schemeClr val="dk1"/>
                </a:solidFill>
                <a:latin panose="" typeface="Arial"/>
                <a:ea panose="" typeface="Arial"/>
                <a:cs panose="" typeface="Arial"/>
                <a:sym panose="" typeface="Arial"/>
              </a:defRPr>
            </a:lvl3pPr>
            <a:lvl4pPr algn="l" rtl="0">
              <a:spcBef>
                <a:spcPts val="0"/>
              </a:spcBef>
              <a:buSzPct val="100000"/>
              <a:buFont typeface="Arial"/>
              <a:buNone/>
              <a:defRPr sz="3600" b="1">
                <a:solidFill>
                  <a:schemeClr val="dk1"/>
                </a:solidFill>
                <a:latin panose="" typeface="Arial"/>
                <a:ea panose="" typeface="Arial"/>
                <a:cs panose="" typeface="Arial"/>
                <a:sym panose="" typeface="Arial"/>
              </a:defRPr>
            </a:lvl4pPr>
            <a:lvl5pPr algn="l" rtl="0">
              <a:spcBef>
                <a:spcPts val="0"/>
              </a:spcBef>
              <a:buSzPct val="100000"/>
              <a:buFont typeface="Arial"/>
              <a:buNone/>
              <a:defRPr sz="3600" b="1">
                <a:solidFill>
                  <a:schemeClr val="dk1"/>
                </a:solidFill>
                <a:latin panose="" typeface="Arial"/>
                <a:ea panose="" typeface="Arial"/>
                <a:cs panose="" typeface="Arial"/>
                <a:sym panose="" typeface="Arial"/>
              </a:defRPr>
            </a:lvl5pPr>
            <a:lvl6pPr algn="l" rtl="0">
              <a:spcBef>
                <a:spcPts val="0"/>
              </a:spcBef>
              <a:buSzPct val="100000"/>
              <a:buFont typeface="Arial"/>
              <a:buNone/>
              <a:defRPr sz="3600" b="1">
                <a:solidFill>
                  <a:schemeClr val="dk1"/>
                </a:solidFill>
                <a:latin panose="" typeface="Arial"/>
                <a:ea panose="" typeface="Arial"/>
                <a:cs panose="" typeface="Arial"/>
                <a:sym panose="" typeface="Arial"/>
              </a:defRPr>
            </a:lvl6pPr>
            <a:lvl7pPr algn="l" rtl="0">
              <a:spcBef>
                <a:spcPts val="0"/>
              </a:spcBef>
              <a:buSzPct val="100000"/>
              <a:buFont typeface="Arial"/>
              <a:buNone/>
              <a:defRPr sz="3600" b="1">
                <a:solidFill>
                  <a:schemeClr val="dk1"/>
                </a:solidFill>
                <a:latin panose="" typeface="Arial"/>
                <a:ea panose="" typeface="Arial"/>
                <a:cs panose="" typeface="Arial"/>
                <a:sym panose="" typeface="Arial"/>
              </a:defRPr>
            </a:lvl7pPr>
            <a:lvl8pPr algn="l" rtl="0">
              <a:spcBef>
                <a:spcPts val="0"/>
              </a:spcBef>
              <a:buSzPct val="100000"/>
              <a:buFont typeface="Arial"/>
              <a:buNone/>
              <a:defRPr sz="3600" b="1">
                <a:solidFill>
                  <a:schemeClr val="dk1"/>
                </a:solidFill>
                <a:latin panose="" typeface="Arial"/>
                <a:ea panose="" typeface="Arial"/>
                <a:cs panose="" typeface="Arial"/>
                <a:sym panose="" typeface="Arial"/>
              </a:defRPr>
            </a:lvl8pPr>
            <a:lvl9pPr algn="l" rtl="0">
              <a:spcBef>
                <a:spcPts val="0"/>
              </a:spcBef>
              <a:buSzPct val="100000"/>
              <a:buFont typeface="Arial"/>
              <a:buNone/>
              <a:defRPr sz="3600" b="1">
                <a:solidFill>
                  <a:schemeClr val="dk1"/>
                </a:solidFill>
                <a:latin panose="" typeface="Arial"/>
                <a:ea panose="" typeface="Arial"/>
                <a:cs panose="" typeface="Arial"/>
                <a:sym panose="" typeface="Arial"/>
              </a:defRPr>
            </a:lvl9pPr>
          </a:lstStyle>
          <a:p/>
        </p:txBody>
      </p:sp>
      <p:sp>
        <p:nvSpPr>
          <p:cNvPr name="Shape 12" id="12"/>
          <p:cNvSpPr/>
          <p:nvPr>
            <p:ph type="body" idx="1"/>
          </p:nvPr>
        </p:nvSpPr>
        <p:spPr>
          <a:xfrm>
            <a:off y="1600200" x="457200"/>
            <a:ext cy="4967574" cx="8229600"/>
          </a:xfrm>
          <a:prstGeom prst="rect">
            <a:avLst/>
          </a:prstGeom>
          <a:noFill/>
          <a:ln>
            <a:noFill/>
          </a:ln>
        </p:spPr>
        <p:txBody>
          <a:bodyPr bIns="91425" tIns="91425" lIns="91425" anchor="t" anchorCtr="0" rIns="91425"/>
          <a:lstStyle>
            <a:lvl1pPr rtl="0">
              <a:defRPr/>
            </a:lvl1pPr>
            <a:lvl2pPr indent="-285750" marL="742950" rtl="0">
              <a:defRPr/>
            </a:lvl2pPr>
            <a:lvl3pPr indent="-228600" marL="1143000" rtl="0">
              <a:defRPr/>
            </a:lvl3pPr>
            <a:lvl4pPr indent="-228600" marL="1600200" rtl="0">
              <a:defRPr/>
            </a:lvl4pPr>
            <a:lvl5pPr rtl="0">
              <a:defRPr sz="1800"/>
            </a:lvl5pPr>
            <a:lvl6pPr rtl="0">
              <a:defRPr sz="1800"/>
            </a:lvl6pPr>
            <a:lvl7pPr rtl="0">
              <a:defRPr sz="1800"/>
            </a:lvl7pPr>
            <a:lvl8pPr rtl="0">
              <a:defRPr sz="1800"/>
            </a:lvl8pPr>
            <a:lvl9pPr rtl="0">
              <a:defRPr sz="1800"/>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twoColTx" type="twoColTx">
  <p:cSld name="twoColTx">
    <p:spTree>
      <p:nvGrpSpPr>
        <p:cNvPr name="Shape 13" id="13"/>
        <p:cNvGrpSpPr/>
        <p:nvPr/>
      </p:nvGrpSpPr>
      <p:grpSpPr>
        <a:xfrm>
          <a:off y="0" x="0"/>
          <a:ext cy="0" cx="0"/>
          <a:chOff y="0" x="0"/>
          <a:chExt cy="0" cx="0"/>
        </a:xfrm>
      </p:grpSpPr>
      <p:sp>
        <p:nvSpPr>
          <p:cNvPr name="Shape 14" id="14"/>
          <p:cNvSpPr/>
          <p:nvPr>
            <p:ph type="title"/>
          </p:nvPr>
        </p:nvSpPr>
        <p:spPr>
          <a:xfrm>
            <a:off y="274637" x="457200"/>
            <a:ext cy="1143000" cx="8229600"/>
          </a:xfrm>
          <a:prstGeom prst="rect">
            <a:avLst/>
          </a:prstGeom>
          <a:noFill/>
          <a:ln>
            <a:noFill/>
          </a:ln>
        </p:spPr>
        <p:txBody>
          <a:bodyPr bIns="91425" tIns="91425" lIns="91425" anchor="b" anchorCtr="0" rIns="91425"/>
          <a:lstStyle>
            <a:lvl1pPr algn="l" rtl="0">
              <a:spcBef>
                <a:spcPts val="0"/>
              </a:spcBef>
              <a:buSzPct val="100000"/>
              <a:buFont typeface="Arial"/>
              <a:buNone/>
              <a:defRPr sz="3600" b="1">
                <a:solidFill>
                  <a:schemeClr val="dk1"/>
                </a:solidFill>
                <a:latin panose="" typeface="Arial"/>
                <a:ea panose="" typeface="Arial"/>
                <a:cs panose="" typeface="Arial"/>
                <a:sym panose="" typeface="Arial"/>
              </a:defRPr>
            </a:lvl1pPr>
            <a:lvl2pPr algn="l" rtl="0">
              <a:spcBef>
                <a:spcPts val="0"/>
              </a:spcBef>
              <a:buSzPct val="100000"/>
              <a:buFont typeface="Arial"/>
              <a:buNone/>
              <a:defRPr sz="3600" b="1">
                <a:solidFill>
                  <a:schemeClr val="dk1"/>
                </a:solidFill>
                <a:latin panose="" typeface="Arial"/>
                <a:ea panose="" typeface="Arial"/>
                <a:cs panose="" typeface="Arial"/>
                <a:sym panose="" typeface="Arial"/>
              </a:defRPr>
            </a:lvl2pPr>
            <a:lvl3pPr algn="l" rtl="0">
              <a:spcBef>
                <a:spcPts val="0"/>
              </a:spcBef>
              <a:buSzPct val="100000"/>
              <a:buFont typeface="Arial"/>
              <a:buNone/>
              <a:defRPr sz="3600" b="1">
                <a:solidFill>
                  <a:schemeClr val="dk1"/>
                </a:solidFill>
                <a:latin panose="" typeface="Arial"/>
                <a:ea panose="" typeface="Arial"/>
                <a:cs panose="" typeface="Arial"/>
                <a:sym panose="" typeface="Arial"/>
              </a:defRPr>
            </a:lvl3pPr>
            <a:lvl4pPr algn="l" rtl="0">
              <a:spcBef>
                <a:spcPts val="0"/>
              </a:spcBef>
              <a:buSzPct val="100000"/>
              <a:buFont typeface="Arial"/>
              <a:buNone/>
              <a:defRPr sz="3600" b="1">
                <a:solidFill>
                  <a:schemeClr val="dk1"/>
                </a:solidFill>
                <a:latin panose="" typeface="Arial"/>
                <a:ea panose="" typeface="Arial"/>
                <a:cs panose="" typeface="Arial"/>
                <a:sym panose="" typeface="Arial"/>
              </a:defRPr>
            </a:lvl4pPr>
            <a:lvl5pPr algn="l" rtl="0">
              <a:spcBef>
                <a:spcPts val="0"/>
              </a:spcBef>
              <a:buSzPct val="100000"/>
              <a:buFont typeface="Arial"/>
              <a:buNone/>
              <a:defRPr sz="3600" b="1">
                <a:solidFill>
                  <a:schemeClr val="dk1"/>
                </a:solidFill>
                <a:latin panose="" typeface="Arial"/>
                <a:ea panose="" typeface="Arial"/>
                <a:cs panose="" typeface="Arial"/>
                <a:sym panose="" typeface="Arial"/>
              </a:defRPr>
            </a:lvl5pPr>
            <a:lvl6pPr algn="l" rtl="0">
              <a:spcBef>
                <a:spcPts val="0"/>
              </a:spcBef>
              <a:buSzPct val="100000"/>
              <a:buFont typeface="Arial"/>
              <a:buNone/>
              <a:defRPr sz="3600" b="1">
                <a:solidFill>
                  <a:schemeClr val="dk1"/>
                </a:solidFill>
                <a:latin panose="" typeface="Arial"/>
                <a:ea panose="" typeface="Arial"/>
                <a:cs panose="" typeface="Arial"/>
                <a:sym panose="" typeface="Arial"/>
              </a:defRPr>
            </a:lvl6pPr>
            <a:lvl7pPr algn="l" rtl="0">
              <a:spcBef>
                <a:spcPts val="0"/>
              </a:spcBef>
              <a:buSzPct val="100000"/>
              <a:buFont typeface="Arial"/>
              <a:buNone/>
              <a:defRPr sz="3600" b="1">
                <a:solidFill>
                  <a:schemeClr val="dk1"/>
                </a:solidFill>
                <a:latin panose="" typeface="Arial"/>
                <a:ea panose="" typeface="Arial"/>
                <a:cs panose="" typeface="Arial"/>
                <a:sym panose="" typeface="Arial"/>
              </a:defRPr>
            </a:lvl7pPr>
            <a:lvl8pPr algn="l" rtl="0">
              <a:spcBef>
                <a:spcPts val="0"/>
              </a:spcBef>
              <a:buSzPct val="100000"/>
              <a:buFont typeface="Arial"/>
              <a:buNone/>
              <a:defRPr sz="3600" b="1">
                <a:solidFill>
                  <a:schemeClr val="dk1"/>
                </a:solidFill>
                <a:latin panose="" typeface="Arial"/>
                <a:ea panose="" typeface="Arial"/>
                <a:cs panose="" typeface="Arial"/>
                <a:sym panose="" typeface="Arial"/>
              </a:defRPr>
            </a:lvl8pPr>
            <a:lvl9pPr algn="l" rtl="0">
              <a:spcBef>
                <a:spcPts val="0"/>
              </a:spcBef>
              <a:buSzPct val="100000"/>
              <a:buFont typeface="Arial"/>
              <a:buNone/>
              <a:defRPr sz="3600" b="1">
                <a:solidFill>
                  <a:schemeClr val="dk1"/>
                </a:solidFill>
                <a:latin panose="" typeface="Arial"/>
                <a:ea panose="" typeface="Arial"/>
                <a:cs panose="" typeface="Arial"/>
                <a:sym panose="" typeface="Arial"/>
              </a:defRPr>
            </a:lvl9pPr>
          </a:lstStyle>
          <a:p/>
        </p:txBody>
      </p:sp>
      <p:sp>
        <p:nvSpPr>
          <p:cNvPr name="Shape 15" id="15"/>
          <p:cNvSpPr/>
          <p:nvPr>
            <p:ph type="body" idx="1"/>
          </p:nvPr>
        </p:nvSpPr>
        <p:spPr>
          <a:xfrm>
            <a:off y="1600200" x="457200"/>
            <a:ext cy="4967574" cx="3994525"/>
          </a:xfrm>
          <a:prstGeom prst="rect">
            <a:avLst/>
          </a:prstGeom>
          <a:noFill/>
          <a:ln>
            <a:noFill/>
          </a:ln>
        </p:spPr>
        <p:txBody>
          <a:bodyPr bIns="91425" tIns="91425" lIns="91425" anchor="t" anchorCtr="0" rIns="91425"/>
          <a:lstStyle>
            <a:lvl1pPr rtl="0">
              <a:defRPr/>
            </a:lvl1pPr>
            <a:lvl2pPr rtl="0">
              <a:defRPr/>
            </a:lvl2pPr>
            <a:lvl3pPr rtl="0">
              <a:defRPr/>
            </a:lvl3pPr>
            <a:lvl4pPr rtl="0">
              <a:defRPr/>
            </a:lvl4pPr>
            <a:lvl5pPr rtl="0">
              <a:defRPr sz="1800"/>
            </a:lvl5pPr>
            <a:lvl6pPr rtl="0">
              <a:defRPr sz="1800"/>
            </a:lvl6pPr>
            <a:lvl7pPr rtl="0">
              <a:defRPr sz="1800"/>
            </a:lvl7pPr>
            <a:lvl8pPr rtl="0">
              <a:defRPr sz="1800"/>
            </a:lvl8pPr>
            <a:lvl9pPr rtl="0">
              <a:defRPr sz="1800"/>
            </a:lvl9pPr>
          </a:lstStyle>
          <a:p/>
        </p:txBody>
      </p:sp>
      <p:sp>
        <p:nvSpPr>
          <p:cNvPr name="Shape 16" id="16"/>
          <p:cNvSpPr/>
          <p:nvPr>
            <p:ph type="body" idx="2"/>
          </p:nvPr>
        </p:nvSpPr>
        <p:spPr>
          <a:xfrm>
            <a:off y="1600200" x="4692273"/>
            <a:ext cy="4967574" cx="3994525"/>
          </a:xfrm>
          <a:prstGeom prst="rect">
            <a:avLst/>
          </a:prstGeom>
          <a:noFill/>
          <a:ln>
            <a:noFill/>
          </a:ln>
        </p:spPr>
        <p:txBody>
          <a:bodyPr bIns="91425" tIns="91425" lIns="91425" anchor="t" anchorCtr="0" rIns="91425"/>
          <a:lstStyle>
            <a:lvl1pPr rtl="0">
              <a:defRPr/>
            </a:lvl1pPr>
            <a:lvl2pPr rtl="0">
              <a:defRPr/>
            </a:lvl2pPr>
            <a:lvl3pPr rtl="0">
              <a:defRPr/>
            </a:lvl3pPr>
            <a:lvl4pPr rtl="0">
              <a:defRPr/>
            </a:lvl4pPr>
            <a:lvl5pPr rtl="0">
              <a:defRPr sz="1800"/>
            </a:lvl5pPr>
            <a:lvl6pPr rtl="0">
              <a:defRPr sz="1800"/>
            </a:lvl6pPr>
            <a:lvl7pPr rtl="0">
              <a:defRPr sz="1800"/>
            </a:lvl7pPr>
            <a:lvl8pPr rtl="0">
              <a:defRPr sz="1800"/>
            </a:lvl8pPr>
            <a:lvl9pPr rtl="0">
              <a:defRPr sz="1800"/>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titleOnly" type="titleOnly">
  <p:cSld name="titleOnly">
    <p:spTree>
      <p:nvGrpSpPr>
        <p:cNvPr name="Shape 17" id="17"/>
        <p:cNvGrpSpPr/>
        <p:nvPr/>
      </p:nvGrpSpPr>
      <p:grpSpPr>
        <a:xfrm>
          <a:off y="0" x="0"/>
          <a:ext cy="0" cx="0"/>
          <a:chOff y="0" x="0"/>
          <a:chExt cy="0" cx="0"/>
        </a:xfrm>
      </p:grpSpPr>
      <p:sp>
        <p:nvSpPr>
          <p:cNvPr name="Shape 18" id="18"/>
          <p:cNvSpPr/>
          <p:nvPr>
            <p:ph type="title"/>
          </p:nvPr>
        </p:nvSpPr>
        <p:spPr>
          <a:xfrm>
            <a:off y="274637" x="457200"/>
            <a:ext cy="1143000" cx="8229600"/>
          </a:xfrm>
          <a:prstGeom prst="rect">
            <a:avLst/>
          </a:prstGeom>
          <a:noFill/>
          <a:ln>
            <a:noFill/>
          </a:ln>
        </p:spPr>
        <p:txBody>
          <a:bodyPr bIns="91425" tIns="91425" lIns="91425" anchor="b" anchorCtr="0" rIns="91425"/>
          <a:lstStyle>
            <a:lvl1pPr algn="l" rtl="0">
              <a:spcBef>
                <a:spcPts val="0"/>
              </a:spcBef>
              <a:buSzPct val="100000"/>
              <a:buFont typeface="Arial"/>
              <a:buNone/>
              <a:defRPr sz="3600" b="1">
                <a:solidFill>
                  <a:schemeClr val="dk1"/>
                </a:solidFill>
                <a:latin panose="" typeface="Arial"/>
                <a:ea panose="" typeface="Arial"/>
                <a:cs panose="" typeface="Arial"/>
                <a:sym panose="" typeface="Arial"/>
              </a:defRPr>
            </a:lvl1pPr>
            <a:lvl2pPr algn="l" rtl="0">
              <a:spcBef>
                <a:spcPts val="0"/>
              </a:spcBef>
              <a:buSzPct val="100000"/>
              <a:buFont typeface="Arial"/>
              <a:buNone/>
              <a:defRPr sz="3600" b="1">
                <a:solidFill>
                  <a:schemeClr val="dk1"/>
                </a:solidFill>
                <a:latin panose="" typeface="Arial"/>
                <a:ea panose="" typeface="Arial"/>
                <a:cs panose="" typeface="Arial"/>
                <a:sym panose="" typeface="Arial"/>
              </a:defRPr>
            </a:lvl2pPr>
            <a:lvl3pPr algn="l" rtl="0">
              <a:spcBef>
                <a:spcPts val="0"/>
              </a:spcBef>
              <a:buSzPct val="100000"/>
              <a:buFont typeface="Arial"/>
              <a:buNone/>
              <a:defRPr sz="3600" b="1">
                <a:solidFill>
                  <a:schemeClr val="dk1"/>
                </a:solidFill>
                <a:latin panose="" typeface="Arial"/>
                <a:ea panose="" typeface="Arial"/>
                <a:cs panose="" typeface="Arial"/>
                <a:sym panose="" typeface="Arial"/>
              </a:defRPr>
            </a:lvl3pPr>
            <a:lvl4pPr algn="l" rtl="0">
              <a:spcBef>
                <a:spcPts val="0"/>
              </a:spcBef>
              <a:buSzPct val="100000"/>
              <a:buFont typeface="Arial"/>
              <a:buNone/>
              <a:defRPr sz="3600" b="1">
                <a:solidFill>
                  <a:schemeClr val="dk1"/>
                </a:solidFill>
                <a:latin panose="" typeface="Arial"/>
                <a:ea panose="" typeface="Arial"/>
                <a:cs panose="" typeface="Arial"/>
                <a:sym panose="" typeface="Arial"/>
              </a:defRPr>
            </a:lvl4pPr>
            <a:lvl5pPr algn="l" rtl="0">
              <a:spcBef>
                <a:spcPts val="0"/>
              </a:spcBef>
              <a:buSzPct val="100000"/>
              <a:buFont typeface="Arial"/>
              <a:buNone/>
              <a:defRPr sz="3600" b="1">
                <a:solidFill>
                  <a:schemeClr val="dk1"/>
                </a:solidFill>
                <a:latin panose="" typeface="Arial"/>
                <a:ea panose="" typeface="Arial"/>
                <a:cs panose="" typeface="Arial"/>
                <a:sym panose="" typeface="Arial"/>
              </a:defRPr>
            </a:lvl5pPr>
            <a:lvl6pPr algn="l" rtl="0">
              <a:spcBef>
                <a:spcPts val="0"/>
              </a:spcBef>
              <a:buSzPct val="100000"/>
              <a:buFont typeface="Arial"/>
              <a:buNone/>
              <a:defRPr sz="3600" b="1">
                <a:solidFill>
                  <a:schemeClr val="dk1"/>
                </a:solidFill>
                <a:latin panose="" typeface="Arial"/>
                <a:ea panose="" typeface="Arial"/>
                <a:cs panose="" typeface="Arial"/>
                <a:sym panose="" typeface="Arial"/>
              </a:defRPr>
            </a:lvl6pPr>
            <a:lvl7pPr algn="l" rtl="0">
              <a:spcBef>
                <a:spcPts val="0"/>
              </a:spcBef>
              <a:buSzPct val="100000"/>
              <a:buFont typeface="Arial"/>
              <a:buNone/>
              <a:defRPr sz="3600" b="1">
                <a:solidFill>
                  <a:schemeClr val="dk1"/>
                </a:solidFill>
                <a:latin panose="" typeface="Arial"/>
                <a:ea panose="" typeface="Arial"/>
                <a:cs panose="" typeface="Arial"/>
                <a:sym panose="" typeface="Arial"/>
              </a:defRPr>
            </a:lvl7pPr>
            <a:lvl8pPr algn="l" rtl="0">
              <a:spcBef>
                <a:spcPts val="0"/>
              </a:spcBef>
              <a:buSzPct val="100000"/>
              <a:buFont typeface="Arial"/>
              <a:buNone/>
              <a:defRPr sz="3600" b="1">
                <a:solidFill>
                  <a:schemeClr val="dk1"/>
                </a:solidFill>
                <a:latin panose="" typeface="Arial"/>
                <a:ea panose="" typeface="Arial"/>
                <a:cs panose="" typeface="Arial"/>
                <a:sym panose="" typeface="Arial"/>
              </a:defRPr>
            </a:lvl8pPr>
            <a:lvl9pPr algn="l" rtl="0">
              <a:spcBef>
                <a:spcPts val="0"/>
              </a:spcBef>
              <a:buSzPct val="100000"/>
              <a:buFont typeface="Arial"/>
              <a:buNone/>
              <a:defRPr sz="3600" b="1">
                <a:solidFill>
                  <a:schemeClr val="dk1"/>
                </a:solidFill>
                <a:latin panose="" typeface="Arial"/>
                <a:ea panose="" typeface="Arial"/>
                <a:cs panose="" typeface="Arial"/>
                <a:sym panose="" typeface="Arial"/>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CAPTION_ONLY">
  <p:cSld name="CAPTION_ONLY">
    <p:spTree>
      <p:nvGrpSpPr>
        <p:cNvPr name="Shape 19" id="19"/>
        <p:cNvGrpSpPr/>
        <p:nvPr/>
      </p:nvGrpSpPr>
      <p:grpSpPr>
        <a:xfrm>
          <a:off y="0" x="0"/>
          <a:ext cy="0" cx="0"/>
          <a:chOff y="0" x="0"/>
          <a:chExt cy="0" cx="0"/>
        </a:xfrm>
      </p:grpSpPr>
      <p:sp>
        <p:nvSpPr>
          <p:cNvPr name="Shape 20" id="20"/>
          <p:cNvSpPr/>
          <p:nvPr>
            <p:ph type="body" idx="1"/>
          </p:nvPr>
        </p:nvSpPr>
        <p:spPr>
          <a:xfrm>
            <a:off y="5875078" x="457200"/>
            <a:ext cy="692693" cx="8229600"/>
          </a:xfrm>
          <a:prstGeom prst="rect">
            <a:avLst/>
          </a:prstGeom>
          <a:noFill/>
          <a:ln>
            <a:noFill/>
          </a:ln>
        </p:spPr>
        <p:txBody>
          <a:bodyPr bIns="91425" tIns="91425" lIns="91425" anchor="t" anchorCtr="0" rIns="91425"/>
          <a:lstStyle>
            <a:lvl1pPr indent="-285750" algn="ctr" marL="285750" rtl="0">
              <a:lnSpc>
                <a:spcPct val="100.00%"/>
              </a:lnSpc>
              <a:spcBef>
                <a:spcPts val="360"/>
              </a:spcBef>
              <a:spcAft>
                <a:spcPts val="0"/>
              </a:spcAft>
              <a:buClr>
                <a:schemeClr val="dk1"/>
              </a:buClr>
              <a:buSzPct val="166666"/>
              <a:buFont typeface="Arial"/>
              <a:buChar char="•"/>
              <a:defRPr sz="1800">
                <a:solidFill>
                  <a:schemeClr val="dk1"/>
                </a:solidFill>
              </a:defRPr>
            </a:lvl1pPr>
            <a:lvl2pPr indent="-285750" algn="ctr" marL="285750" rtl="0">
              <a:lnSpc>
                <a:spcPct val="100.00%"/>
              </a:lnSpc>
              <a:spcBef>
                <a:spcPts val="360"/>
              </a:spcBef>
              <a:spcAft>
                <a:spcPts val="0"/>
              </a:spcAft>
              <a:buClr>
                <a:schemeClr val="dk1"/>
              </a:buClr>
              <a:buSzPct val="100000"/>
              <a:buFont typeface="Courier New"/>
              <a:buChar char="o"/>
              <a:defRPr sz="1800">
                <a:solidFill>
                  <a:schemeClr val="dk1"/>
                </a:solidFill>
              </a:defRPr>
            </a:lvl2pPr>
            <a:lvl3pPr indent="-285750" algn="ctr" marL="285750" rtl="0">
              <a:lnSpc>
                <a:spcPct val="100.00%"/>
              </a:lnSpc>
              <a:spcBef>
                <a:spcPts val="360"/>
              </a:spcBef>
              <a:spcAft>
                <a:spcPts val="0"/>
              </a:spcAft>
              <a:buClr>
                <a:schemeClr val="dk1"/>
              </a:buClr>
              <a:buSzPct val="100000"/>
              <a:buFont typeface="Wingdings"/>
              <a:buChar char="§"/>
              <a:defRPr sz="1800">
                <a:solidFill>
                  <a:schemeClr val="dk1"/>
                </a:solidFill>
              </a:defRPr>
            </a:lvl3pPr>
            <a:lvl4pPr indent="-285750" algn="ctr" marL="285750" rtl="0">
              <a:lnSpc>
                <a:spcPct val="100.00%"/>
              </a:lnSpc>
              <a:spcBef>
                <a:spcPts val="360"/>
              </a:spcBef>
              <a:spcAft>
                <a:spcPts val="0"/>
              </a:spcAft>
              <a:buClr>
                <a:schemeClr val="dk1"/>
              </a:buClr>
              <a:buSzPct val="166666"/>
              <a:buFont typeface="Arial"/>
              <a:buChar char="•"/>
              <a:defRPr sz="1800">
                <a:solidFill>
                  <a:schemeClr val="dk1"/>
                </a:solidFill>
              </a:defRPr>
            </a:lvl4pPr>
            <a:lvl5pPr indent="-285750" algn="ctr" marL="285750" rtl="0">
              <a:lnSpc>
                <a:spcPct val="100.00%"/>
              </a:lnSpc>
              <a:spcBef>
                <a:spcPts val="360"/>
              </a:spcBef>
              <a:spcAft>
                <a:spcPts val="0"/>
              </a:spcAft>
              <a:buClr>
                <a:schemeClr val="dk1"/>
              </a:buClr>
              <a:buSzPct val="100000"/>
              <a:buFont typeface="Courier New"/>
              <a:buChar char="o"/>
              <a:defRPr sz="1800">
                <a:solidFill>
                  <a:schemeClr val="dk1"/>
                </a:solidFill>
              </a:defRPr>
            </a:lvl5pPr>
            <a:lvl6pPr indent="-285750" algn="ctr" marL="285750" rtl="0">
              <a:lnSpc>
                <a:spcPct val="100.00%"/>
              </a:lnSpc>
              <a:spcBef>
                <a:spcPts val="360"/>
              </a:spcBef>
              <a:spcAft>
                <a:spcPts val="0"/>
              </a:spcAft>
              <a:buClr>
                <a:schemeClr val="dk1"/>
              </a:buClr>
              <a:buSzPct val="100000"/>
              <a:buFont typeface="Wingdings"/>
              <a:buChar char="§"/>
              <a:defRPr sz="1800">
                <a:solidFill>
                  <a:schemeClr val="dk1"/>
                </a:solidFill>
              </a:defRPr>
            </a:lvl6pPr>
            <a:lvl7pPr indent="-285750" algn="ctr" marL="285750" rtl="0">
              <a:lnSpc>
                <a:spcPct val="100.00%"/>
              </a:lnSpc>
              <a:spcBef>
                <a:spcPts val="360"/>
              </a:spcBef>
              <a:spcAft>
                <a:spcPts val="0"/>
              </a:spcAft>
              <a:buClr>
                <a:schemeClr val="dk1"/>
              </a:buClr>
              <a:buSzPct val="166666"/>
              <a:buFont typeface="Arial"/>
              <a:buChar char="•"/>
              <a:defRPr sz="1800">
                <a:solidFill>
                  <a:schemeClr val="dk1"/>
                </a:solidFill>
              </a:defRPr>
            </a:lvl7pPr>
            <a:lvl8pPr indent="-285750" algn="ctr" marL="285750" rtl="0">
              <a:lnSpc>
                <a:spcPct val="100.00%"/>
              </a:lnSpc>
              <a:spcBef>
                <a:spcPts val="360"/>
              </a:spcBef>
              <a:spcAft>
                <a:spcPts val="0"/>
              </a:spcAft>
              <a:buClr>
                <a:schemeClr val="dk1"/>
              </a:buClr>
              <a:buSzPct val="100000"/>
              <a:buFont typeface="Courier New"/>
              <a:buChar char="o"/>
              <a:defRPr sz="1800">
                <a:solidFill>
                  <a:schemeClr val="dk1"/>
                </a:solidFill>
              </a:defRPr>
            </a:lvl8pPr>
            <a:lvl9pPr indent="-285750" algn="ctr" marL="285750" rtl="0">
              <a:lnSpc>
                <a:spcPct val="100.00%"/>
              </a:lnSpc>
              <a:spcBef>
                <a:spcPts val="360"/>
              </a:spcBef>
              <a:spcAft>
                <a:spcPts val="0"/>
              </a:spcAft>
              <a:buClr>
                <a:schemeClr val="dk1"/>
              </a:buClr>
              <a:buSzPct val="100000"/>
              <a:buFont typeface="Wingdings"/>
              <a:buChar char="§"/>
              <a:defRPr sz="1800">
                <a:solidFill>
                  <a:schemeClr val="dk1"/>
                </a:solidFill>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blank" type="blank">
  <p:cSld name="blank">
    <p:spTree>
      <p:nvGrpSpPr>
        <p:cNvPr name="Shape 21" id="21"/>
        <p:cNvGrpSpPr/>
        <p:nvPr/>
      </p:nvGrpSpPr>
      <p:grpSpPr>
        <a:xfrm>
          <a:off y="0" x="0"/>
          <a:ext cy="0" cx="0"/>
          <a:chOff y="0" x="0"/>
          <a:chExt cy="0" cx="0"/>
        </a:xfrm>
      </p:grpSpPr>
    </p:spTree>
  </p:cSld>
  <p:clrMapOvr>
    <a:masterClrMapping/>
  </p:clrMapOvr>
</p:sldLayout>
</file>

<file path=ppt/slideMasters/_rels/slideMaster1.xml.rels><?xml version="1.0" encoding="UTF-8" standalone="yes"?><Relationships xmlns="http://schemas.openxmlformats.org/package/2006/relationships"><Relationship Type="http://schemas.openxmlformats.org/officeDocument/2006/relationships/slideLayout" Id="rId2" Target="../slideLayouts/slideLayout2.xml"/><Relationship Type="http://schemas.openxmlformats.org/officeDocument/2006/relationships/slideLayout" Id="rId1" Target="../slideLayouts/slideLayout1.xml"/><Relationship Type="http://schemas.openxmlformats.org/officeDocument/2006/relationships/slideLayout" Id="rId4" Target="../slideLayouts/slideLayout4.xml"/><Relationship Type="http://schemas.openxmlformats.org/officeDocument/2006/relationships/slideLayout" Id="rId3" Target="../slideLayouts/slideLayout3.xml"/><Relationship Type="http://schemas.openxmlformats.org/officeDocument/2006/relationships/slideLayout" Id="rId6" Target="../slideLayouts/slideLayout6.xml"/><Relationship Type="http://schemas.openxmlformats.org/officeDocument/2006/relationships/slideLayout" Id="rId5" Target="../slideLayouts/slideLayout5.xml"/><Relationship Type="http://schemas.openxmlformats.org/officeDocument/2006/relationships/theme" Id="rId7"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name="Shape 4" id="4"/>
        <p:cNvGrpSpPr/>
        <p:nvPr/>
      </p:nvGrpSpPr>
      <p:grpSpPr>
        <a:xfrm>
          <a:off y="0" x="0"/>
          <a:ext cy="0" cx="0"/>
          <a:chOff y="0" x="0"/>
          <a:chExt cy="0" cx="0"/>
        </a:xfrm>
      </p:grpSpPr>
      <p:sp>
        <p:nvSpPr>
          <p:cNvPr name="Shape 5" id="5"/>
          <p:cNvSpPr/>
          <p:nvPr>
            <p:ph type="title"/>
          </p:nvPr>
        </p:nvSpPr>
        <p:spPr>
          <a:xfrm>
            <a:off y="274637" x="457200"/>
            <a:ext cy="1143000" cx="8229600"/>
          </a:xfrm>
          <a:prstGeom prst="rect">
            <a:avLst/>
          </a:prstGeom>
          <a:noFill/>
          <a:ln>
            <a:noFill/>
          </a:ln>
        </p:spPr>
        <p:txBody>
          <a:bodyPr bIns="91425" tIns="91425" lIns="91425" anchor="b" anchorCtr="0" rIns="91425"/>
          <a:lstStyle>
            <a:lvl1pPr indent="228600" algn="l" marL="0" rtl="0">
              <a:spcBef>
                <a:spcPts val="0"/>
              </a:spcBef>
              <a:buClr>
                <a:schemeClr val="dk1"/>
              </a:buClr>
              <a:buSzPct val="100000"/>
              <a:buFont typeface="Arial"/>
              <a:buNone/>
              <a:defRPr i="0" baseline="0" strike="noStrike" sz="3600" b="1" cap="none" u="none">
                <a:solidFill>
                  <a:schemeClr val="dk1"/>
                </a:solidFill>
                <a:latin panose="" typeface="Arial"/>
                <a:ea panose="" typeface="Arial"/>
                <a:cs panose="" typeface="Arial"/>
                <a:sym panose="" typeface="Arial"/>
              </a:defRPr>
            </a:lvl1pPr>
            <a:lvl2pPr indent="228600" algn="l" marL="0" rtl="0">
              <a:spcBef>
                <a:spcPts val="0"/>
              </a:spcBef>
              <a:buClr>
                <a:schemeClr val="dk1"/>
              </a:buClr>
              <a:buSzPct val="100000"/>
              <a:buFont typeface="Arial"/>
              <a:buNone/>
              <a:defRPr i="0" baseline="0" strike="noStrike" sz="3600" b="1" cap="none" u="none">
                <a:solidFill>
                  <a:schemeClr val="dk1"/>
                </a:solidFill>
                <a:latin panose="" typeface="Arial"/>
                <a:ea panose="" typeface="Arial"/>
                <a:cs panose="" typeface="Arial"/>
                <a:sym panose="" typeface="Arial"/>
              </a:defRPr>
            </a:lvl2pPr>
            <a:lvl3pPr indent="228600" algn="l" marL="0" rtl="0">
              <a:spcBef>
                <a:spcPts val="0"/>
              </a:spcBef>
              <a:buClr>
                <a:schemeClr val="dk1"/>
              </a:buClr>
              <a:buSzPct val="100000"/>
              <a:buFont typeface="Arial"/>
              <a:buNone/>
              <a:defRPr i="0" baseline="0" strike="noStrike" sz="3600" b="1" cap="none" u="none">
                <a:solidFill>
                  <a:schemeClr val="dk1"/>
                </a:solidFill>
                <a:latin panose="" typeface="Arial"/>
                <a:ea panose="" typeface="Arial"/>
                <a:cs panose="" typeface="Arial"/>
                <a:sym panose="" typeface="Arial"/>
              </a:defRPr>
            </a:lvl3pPr>
            <a:lvl4pPr indent="228600" algn="l" marL="0" rtl="0">
              <a:spcBef>
                <a:spcPts val="0"/>
              </a:spcBef>
              <a:buClr>
                <a:schemeClr val="dk1"/>
              </a:buClr>
              <a:buSzPct val="100000"/>
              <a:buFont typeface="Arial"/>
              <a:buNone/>
              <a:defRPr i="0" baseline="0" strike="noStrike" sz="3600" b="1" cap="none" u="none">
                <a:solidFill>
                  <a:schemeClr val="dk1"/>
                </a:solidFill>
                <a:latin panose="" typeface="Arial"/>
                <a:ea panose="" typeface="Arial"/>
                <a:cs panose="" typeface="Arial"/>
                <a:sym panose="" typeface="Arial"/>
              </a:defRPr>
            </a:lvl4pPr>
            <a:lvl5pPr indent="228600" algn="l" marL="0" rtl="0">
              <a:spcBef>
                <a:spcPts val="0"/>
              </a:spcBef>
              <a:buClr>
                <a:schemeClr val="dk1"/>
              </a:buClr>
              <a:buSzPct val="100000"/>
              <a:buFont typeface="Arial"/>
              <a:buNone/>
              <a:defRPr i="0" baseline="0" strike="noStrike" sz="3600" b="1" cap="none" u="none">
                <a:solidFill>
                  <a:schemeClr val="dk1"/>
                </a:solidFill>
                <a:latin panose="" typeface="Arial"/>
                <a:ea panose="" typeface="Arial"/>
                <a:cs panose="" typeface="Arial"/>
                <a:sym panose="" typeface="Arial"/>
              </a:defRPr>
            </a:lvl5pPr>
            <a:lvl6pPr indent="228600" algn="l" marL="0" rtl="0">
              <a:spcBef>
                <a:spcPts val="0"/>
              </a:spcBef>
              <a:buClr>
                <a:schemeClr val="dk1"/>
              </a:buClr>
              <a:buSzPct val="100000"/>
              <a:buFont typeface="Arial"/>
              <a:buNone/>
              <a:defRPr i="0" baseline="0" strike="noStrike" sz="3600" b="1" cap="none" u="none">
                <a:solidFill>
                  <a:schemeClr val="dk1"/>
                </a:solidFill>
                <a:latin panose="" typeface="Arial"/>
                <a:ea panose="" typeface="Arial"/>
                <a:cs panose="" typeface="Arial"/>
                <a:sym panose="" typeface="Arial"/>
              </a:defRPr>
            </a:lvl6pPr>
            <a:lvl7pPr indent="228600" algn="l" marL="0" rtl="0">
              <a:spcBef>
                <a:spcPts val="0"/>
              </a:spcBef>
              <a:buClr>
                <a:schemeClr val="dk1"/>
              </a:buClr>
              <a:buSzPct val="100000"/>
              <a:buFont typeface="Arial"/>
              <a:buNone/>
              <a:defRPr i="0" baseline="0" strike="noStrike" sz="3600" b="1" cap="none" u="none">
                <a:solidFill>
                  <a:schemeClr val="dk1"/>
                </a:solidFill>
                <a:latin panose="" typeface="Arial"/>
                <a:ea panose="" typeface="Arial"/>
                <a:cs panose="" typeface="Arial"/>
                <a:sym panose="" typeface="Arial"/>
              </a:defRPr>
            </a:lvl7pPr>
            <a:lvl8pPr indent="228600" algn="l" marL="0" rtl="0">
              <a:spcBef>
                <a:spcPts val="0"/>
              </a:spcBef>
              <a:buClr>
                <a:schemeClr val="dk1"/>
              </a:buClr>
              <a:buSzPct val="100000"/>
              <a:buFont typeface="Arial"/>
              <a:buNone/>
              <a:defRPr i="0" baseline="0" strike="noStrike" sz="3600" b="1" cap="none" u="none">
                <a:solidFill>
                  <a:schemeClr val="dk1"/>
                </a:solidFill>
                <a:latin panose="" typeface="Arial"/>
                <a:ea panose="" typeface="Arial"/>
                <a:cs panose="" typeface="Arial"/>
                <a:sym panose="" typeface="Arial"/>
              </a:defRPr>
            </a:lvl8pPr>
            <a:lvl9pPr indent="228600" algn="l" marL="0" rtl="0">
              <a:spcBef>
                <a:spcPts val="0"/>
              </a:spcBef>
              <a:buClr>
                <a:schemeClr val="dk1"/>
              </a:buClr>
              <a:buSzPct val="100000"/>
              <a:buFont typeface="Arial"/>
              <a:buNone/>
              <a:defRPr i="0" baseline="0" strike="noStrike" sz="3600" b="1" cap="none" u="none">
                <a:solidFill>
                  <a:schemeClr val="dk1"/>
                </a:solidFill>
                <a:latin panose="" typeface="Arial"/>
                <a:ea panose="" typeface="Arial"/>
                <a:cs panose="" typeface="Arial"/>
                <a:sym panose="" typeface="Arial"/>
              </a:defRPr>
            </a:lvl9pPr>
          </a:lstStyle>
          <a:p/>
        </p:txBody>
      </p:sp>
      <p:sp>
        <p:nvSpPr>
          <p:cNvPr name="Shape 6" id="6"/>
          <p:cNvSpPr/>
          <p:nvPr>
            <p:ph type="body" idx="1"/>
          </p:nvPr>
        </p:nvSpPr>
        <p:spPr>
          <a:xfrm>
            <a:off y="1600200" x="457200"/>
            <a:ext cy="4967574" cx="8229600"/>
          </a:xfrm>
          <a:prstGeom prst="rect">
            <a:avLst/>
          </a:prstGeom>
          <a:noFill/>
          <a:ln>
            <a:noFill/>
          </a:ln>
        </p:spPr>
        <p:txBody>
          <a:bodyPr bIns="91425" tIns="91425" lIns="91425" anchor="t" anchorCtr="0" rIns="91425"/>
          <a:lstStyle>
            <a:lvl1pPr indent="-342900" algn="l" marL="342900" rtl="0">
              <a:spcBef>
                <a:spcPts val="600"/>
              </a:spcBef>
              <a:buClr>
                <a:schemeClr val="dk1"/>
              </a:buClr>
              <a:buSzPct val="166666"/>
              <a:buFont typeface="Arial"/>
              <a:buChar char="•"/>
              <a:defRPr i="0" baseline="0" strike="noStrike" sz="3000" b="0" cap="none" u="none">
                <a:solidFill>
                  <a:schemeClr val="dk1"/>
                </a:solidFill>
                <a:latin panose="" typeface="Arial"/>
                <a:ea panose="" typeface="Arial"/>
                <a:cs panose="" typeface="Arial"/>
                <a:sym panose="" typeface="Arial"/>
              </a:defRPr>
            </a:lvl1pPr>
            <a:lvl2pPr indent="-285750" algn="l" marL="742950" rtl="0">
              <a:spcBef>
                <a:spcPts val="480"/>
              </a:spcBef>
              <a:buClr>
                <a:schemeClr val="dk1"/>
              </a:buClr>
              <a:buSzPct val="100000"/>
              <a:buFont typeface="Courier New"/>
              <a:buChar char="o"/>
              <a:defRPr i="0" baseline="0" strike="noStrike" sz="2400" b="0" cap="none" u="none">
                <a:solidFill>
                  <a:schemeClr val="dk1"/>
                </a:solidFill>
                <a:latin panose="" typeface="Arial"/>
                <a:ea panose="" typeface="Arial"/>
                <a:cs panose="" typeface="Arial"/>
                <a:sym panose="" typeface="Arial"/>
              </a:defRPr>
            </a:lvl2pPr>
            <a:lvl3pPr indent="-228600" algn="l" marL="1143000" rtl="0">
              <a:spcBef>
                <a:spcPts val="480"/>
              </a:spcBef>
              <a:buClr>
                <a:schemeClr val="dk1"/>
              </a:buClr>
              <a:buSzPct val="100000"/>
              <a:buFont typeface="Wingdings"/>
              <a:buChar char="§"/>
              <a:defRPr i="0" baseline="0" strike="noStrike" sz="2400" b="0" cap="none" u="none">
                <a:solidFill>
                  <a:schemeClr val="dk1"/>
                </a:solidFill>
                <a:latin panose="" typeface="Arial"/>
                <a:ea panose="" typeface="Arial"/>
                <a:cs panose="" typeface="Arial"/>
                <a:sym panose="" typeface="Arial"/>
              </a:defRPr>
            </a:lvl3pPr>
            <a:lvl4pPr indent="-228600" algn="l" marL="1600200" rtl="0">
              <a:spcBef>
                <a:spcPts val="360"/>
              </a:spcBef>
              <a:buClr>
                <a:schemeClr val="dk1"/>
              </a:buClr>
              <a:buSzPct val="166666"/>
              <a:buFont typeface="Arial"/>
              <a:buChar char="•"/>
              <a:defRPr i="0" baseline="0" strike="noStrike" sz="1800" b="0" cap="none" u="none">
                <a:solidFill>
                  <a:schemeClr val="dk1"/>
                </a:solidFill>
                <a:latin panose="" typeface="Arial"/>
                <a:ea panose="" typeface="Arial"/>
                <a:cs panose="" typeface="Arial"/>
                <a:sym panose="" typeface="Arial"/>
              </a:defRPr>
            </a:lvl4pPr>
            <a:lvl5pPr indent="-228600" algn="l" marL="2057400" rtl="0">
              <a:spcBef>
                <a:spcPts val="360"/>
              </a:spcBef>
              <a:buClr>
                <a:schemeClr val="dk1"/>
              </a:buClr>
              <a:buSzPct val="100000"/>
              <a:buFont typeface="Courier New"/>
              <a:buChar char="o"/>
              <a:defRPr i="0" baseline="0" strike="noStrike" sz="1800" b="0" cap="none" u="none">
                <a:solidFill>
                  <a:schemeClr val="dk1"/>
                </a:solidFill>
                <a:latin panose="" typeface="Arial"/>
                <a:ea panose="" typeface="Arial"/>
                <a:cs panose="" typeface="Arial"/>
                <a:sym panose="" typeface="Arial"/>
              </a:defRPr>
            </a:lvl5pPr>
            <a:lvl6pPr indent="-228600" algn="l" marL="2514600" rtl="0">
              <a:spcBef>
                <a:spcPts val="360"/>
              </a:spcBef>
              <a:buClr>
                <a:schemeClr val="dk1"/>
              </a:buClr>
              <a:buSzPct val="100000"/>
              <a:buFont typeface="Wingdings"/>
              <a:buChar char="§"/>
              <a:defRPr i="0" baseline="0" strike="noStrike" sz="1800" b="0" cap="none" u="none">
                <a:solidFill>
                  <a:schemeClr val="dk1"/>
                </a:solidFill>
                <a:latin panose="" typeface="Arial"/>
                <a:ea panose="" typeface="Arial"/>
                <a:cs panose="" typeface="Arial"/>
                <a:sym panose="" typeface="Arial"/>
              </a:defRPr>
            </a:lvl6pPr>
            <a:lvl7pPr indent="-228600" algn="l" marL="2971800" rtl="0">
              <a:spcBef>
                <a:spcPts val="360"/>
              </a:spcBef>
              <a:buClr>
                <a:schemeClr val="dk1"/>
              </a:buClr>
              <a:buSzPct val="166666"/>
              <a:buFont typeface="Arial"/>
              <a:buChar char="•"/>
              <a:defRPr i="0" baseline="0" strike="noStrike" sz="1800" b="0" cap="none" u="none">
                <a:solidFill>
                  <a:schemeClr val="dk1"/>
                </a:solidFill>
                <a:latin panose="" typeface="Arial"/>
                <a:ea panose="" typeface="Arial"/>
                <a:cs panose="" typeface="Arial"/>
                <a:sym panose="" typeface="Arial"/>
              </a:defRPr>
            </a:lvl7pPr>
            <a:lvl8pPr indent="-228600" algn="l" marL="3429000" rtl="0">
              <a:spcBef>
                <a:spcPts val="360"/>
              </a:spcBef>
              <a:buClr>
                <a:schemeClr val="dk1"/>
              </a:buClr>
              <a:buSzPct val="100000"/>
              <a:buFont typeface="Courier New"/>
              <a:buChar char="o"/>
              <a:defRPr i="0" baseline="0" strike="noStrike" sz="1800" b="0" cap="none" u="none">
                <a:solidFill>
                  <a:schemeClr val="dk1"/>
                </a:solidFill>
                <a:latin panose="" typeface="Arial"/>
                <a:ea panose="" typeface="Arial"/>
                <a:cs panose="" typeface="Arial"/>
                <a:sym panose="" typeface="Arial"/>
              </a:defRPr>
            </a:lvl8pPr>
            <a:lvl9pPr indent="-228600" algn="l" marL="3886200" rtl="0">
              <a:spcBef>
                <a:spcPts val="360"/>
              </a:spcBef>
              <a:buClr>
                <a:schemeClr val="dk1"/>
              </a:buClr>
              <a:buSzPct val="100000"/>
              <a:buFont typeface="Wingdings"/>
              <a:buChar char="§"/>
              <a:defRPr i="0" baseline="0" strike="noStrike" sz="1800" b="0" cap="none" u="none">
                <a:solidFill>
                  <a:schemeClr val="dk1"/>
                </a:solidFill>
                <a:latin panose="" typeface="Arial"/>
                <a:ea panose="" typeface="Arial"/>
                <a:cs panose="" typeface="Arial"/>
                <a:sym panose="" typeface="Arial"/>
              </a:defRPr>
            </a:lvl9pPr>
          </a:lstStyle>
          <a:p/>
        </p:txBody>
      </p:sp>
    </p:spTree>
  </p:cSld>
  <p:clrMap accent6="accent6" tx2="lt2" bg2="dk2" accent5="accent5" tx1="dk1" bg1="lt1" accent4="accent4" accent3="accent3" accent2="accent2" accent1="accent1" folHlink="folHlink" hlink="hlink"/>
  <p:sldLayoutIdLst>
    <p:sldLayoutId id="2147483648" r:id="rId1"/>
    <p:sldLayoutId id="2147483649" r:id="rId2"/>
    <p:sldLayoutId id="2147483650" r:id="rId3"/>
    <p:sldLayoutId id="2147483651" r:id="rId4"/>
    <p:sldLayoutId id="2147483652" r:id="rId5"/>
    <p:sldLayoutId id="2147483653" r:id="rId6"/>
  </p:sldLayoutIdLst>
  <p:txStyles>
    <p:titleStyle>
      <a:defPPr marR="0" algn="l" rtl="0">
        <a:lnSpc>
          <a:spcPct val="100.00%"/>
        </a:lnSpc>
        <a:spcBef>
          <a:spcPts val="0"/>
        </a:spcBef>
        <a:spcAft>
          <a:spcPts val="0"/>
        </a:spcAft>
      </a:defPPr>
      <a:lvl1pPr marR="0" algn="l" rtl="0">
        <a:lnSpc>
          <a:spcPct val="100.00%"/>
        </a:lnSpc>
        <a:spcBef>
          <a:spcPts val="0"/>
        </a:spcBef>
        <a:spcAft>
          <a:spcPts val="0"/>
        </a:spcAft>
        <a:defRPr i="0" baseline="0" strike="noStrike" sz="1400" b="0" cap="none" u="none">
          <a:solidFill>
            <a:srgbClr val="000000"/>
          </a:solidFill>
          <a:latin panose="" typeface="Arial"/>
          <a:ea panose="" typeface="Arial"/>
          <a:cs panose="" typeface="Arial"/>
          <a:sym panose="" typeface="Arial"/>
          <a:rtl val="0"/>
        </a:defRPr>
      </a:lvl1pPr>
      <a:lvl2pPr marR="0" algn="l" rtl="0">
        <a:lnSpc>
          <a:spcPct val="100.00%"/>
        </a:lnSpc>
        <a:spcBef>
          <a:spcPts val="0"/>
        </a:spcBef>
        <a:spcAft>
          <a:spcPts val="0"/>
        </a:spcAft>
        <a:defRPr i="0" baseline="0" strike="noStrike" sz="1400" b="0" cap="none" u="none">
          <a:solidFill>
            <a:srgbClr val="000000"/>
          </a:solidFill>
          <a:latin panose="" typeface="Arial"/>
          <a:ea panose="" typeface="Arial"/>
          <a:cs panose="" typeface="Arial"/>
          <a:sym panose="" typeface="Arial"/>
          <a:rtl val="0"/>
        </a:defRPr>
      </a:lvl2pPr>
    </p:titleStyle>
    <p:bodyStyle>
      <a:defPPr marR="0" algn="l" rtl="0">
        <a:lnSpc>
          <a:spcPct val="100.00%"/>
        </a:lnSpc>
        <a:spcBef>
          <a:spcPts val="0"/>
        </a:spcBef>
        <a:spcAft>
          <a:spcPts val="0"/>
        </a:spcAft>
      </a:defPPr>
      <a:lvl1pPr marR="0" algn="l" rtl="0">
        <a:lnSpc>
          <a:spcPct val="100.00%"/>
        </a:lnSpc>
        <a:spcBef>
          <a:spcPts val="0"/>
        </a:spcBef>
        <a:spcAft>
          <a:spcPts val="0"/>
        </a:spcAft>
        <a:defRPr i="0" baseline="0" strike="noStrike" sz="1400" b="0" cap="none" u="none">
          <a:solidFill>
            <a:srgbClr val="000000"/>
          </a:solidFill>
          <a:latin panose="" typeface="Arial"/>
          <a:ea panose="" typeface="Arial"/>
          <a:cs panose="" typeface="Arial"/>
          <a:sym panose="" typeface="Arial"/>
          <a:rtl val="0"/>
        </a:defRPr>
      </a:lvl1pPr>
      <a:lvl2pPr marR="0" algn="l" rtl="0">
        <a:lnSpc>
          <a:spcPct val="100.00%"/>
        </a:lnSpc>
        <a:spcBef>
          <a:spcPts val="0"/>
        </a:spcBef>
        <a:spcAft>
          <a:spcPts val="0"/>
        </a:spcAft>
        <a:defRPr i="0" baseline="0" strike="noStrike" sz="1400" b="0" cap="none" u="none">
          <a:solidFill>
            <a:srgbClr val="000000"/>
          </a:solidFill>
          <a:latin panose="" typeface="Arial"/>
          <a:ea panose="" typeface="Arial"/>
          <a:cs panose="" typeface="Arial"/>
          <a:sym panose="" typeface="Arial"/>
          <a:rtl val="0"/>
        </a:defRPr>
      </a:lvl2pPr>
      <a:lvl3pPr marR="0" algn="l" rtl="0">
        <a:lnSpc>
          <a:spcPct val="100.00%"/>
        </a:lnSpc>
        <a:spcBef>
          <a:spcPts val="0"/>
        </a:spcBef>
        <a:spcAft>
          <a:spcPts val="0"/>
        </a:spcAft>
        <a:defRPr i="0" baseline="0" strike="noStrike" sz="1400" b="0" cap="none" u="none">
          <a:solidFill>
            <a:srgbClr val="000000"/>
          </a:solidFill>
          <a:latin panose="" typeface="Arial"/>
          <a:ea panose="" typeface="Arial"/>
          <a:cs panose="" typeface="Arial"/>
          <a:sym panose="" typeface="Arial"/>
          <a:rtl val="0"/>
        </a:defRPr>
      </a:lvl3pPr>
      <a:lvl4pPr marR="0" algn="l" rtl="0">
        <a:lnSpc>
          <a:spcPct val="100.00%"/>
        </a:lnSpc>
        <a:spcBef>
          <a:spcPts val="0"/>
        </a:spcBef>
        <a:spcAft>
          <a:spcPts val="0"/>
        </a:spcAft>
        <a:defRPr i="0" baseline="0" strike="noStrike" sz="1400" b="0" cap="none" u="none">
          <a:solidFill>
            <a:srgbClr val="000000"/>
          </a:solidFill>
          <a:latin panose="" typeface="Arial"/>
          <a:ea panose="" typeface="Arial"/>
          <a:cs panose="" typeface="Arial"/>
          <a:sym panose="" typeface="Arial"/>
          <a:rtl val="0"/>
        </a:defRPr>
      </a:lvl4pPr>
      <a:lvl5pPr marR="0" algn="l" rtl="0">
        <a:lnSpc>
          <a:spcPct val="100.00%"/>
        </a:lnSpc>
        <a:spcBef>
          <a:spcPts val="0"/>
        </a:spcBef>
        <a:spcAft>
          <a:spcPts val="0"/>
        </a:spcAft>
        <a:defRPr i="0" baseline="0" strike="noStrike" sz="1400" b="0" cap="none" u="none">
          <a:solidFill>
            <a:srgbClr val="000000"/>
          </a:solidFill>
          <a:latin panose="" typeface="Arial"/>
          <a:ea panose="" typeface="Arial"/>
          <a:cs panose="" typeface="Arial"/>
          <a:sym panose="" typeface="Arial"/>
          <a:rtl val="0"/>
        </a:defRPr>
      </a:lvl5pPr>
      <a:lvl6pPr marR="0" algn="l" rtl="0">
        <a:lnSpc>
          <a:spcPct val="100.00%"/>
        </a:lnSpc>
        <a:spcBef>
          <a:spcPts val="0"/>
        </a:spcBef>
        <a:spcAft>
          <a:spcPts val="0"/>
        </a:spcAft>
        <a:defRPr i="0" baseline="0" strike="noStrike" sz="1400" b="0" cap="none" u="none">
          <a:solidFill>
            <a:srgbClr val="000000"/>
          </a:solidFill>
          <a:latin panose="" typeface="Arial"/>
          <a:ea panose="" typeface="Arial"/>
          <a:cs panose="" typeface="Arial"/>
          <a:sym panose="" typeface="Arial"/>
          <a:rtl val="0"/>
        </a:defRPr>
      </a:lvl6pPr>
      <a:lvl7pPr marR="0" algn="l" rtl="0">
        <a:lnSpc>
          <a:spcPct val="100.00%"/>
        </a:lnSpc>
        <a:spcBef>
          <a:spcPts val="0"/>
        </a:spcBef>
        <a:spcAft>
          <a:spcPts val="0"/>
        </a:spcAft>
        <a:defRPr i="0" baseline="0" strike="noStrike" sz="1400" b="0" cap="none" u="none">
          <a:solidFill>
            <a:srgbClr val="000000"/>
          </a:solidFill>
          <a:latin panose="" typeface="Arial"/>
          <a:ea panose="" typeface="Arial"/>
          <a:cs panose="" typeface="Arial"/>
          <a:sym panose="" typeface="Arial"/>
          <a:rtl val="0"/>
        </a:defRPr>
      </a:lvl7pPr>
      <a:lvl8pPr marR="0" algn="l" rtl="0">
        <a:lnSpc>
          <a:spcPct val="100.00%"/>
        </a:lnSpc>
        <a:spcBef>
          <a:spcPts val="0"/>
        </a:spcBef>
        <a:spcAft>
          <a:spcPts val="0"/>
        </a:spcAft>
        <a:defRPr i="0" baseline="0" strike="noStrike" sz="1400" b="0" cap="none" u="none">
          <a:solidFill>
            <a:srgbClr val="000000"/>
          </a:solidFill>
          <a:latin panose="" typeface="Arial"/>
          <a:ea panose="" typeface="Arial"/>
          <a:cs panose="" typeface="Arial"/>
          <a:sym panose="" typeface="Arial"/>
          <a:rtl val="0"/>
        </a:defRPr>
      </a:lvl8pPr>
      <a:lvl9pPr marR="0" algn="l" rtl="0">
        <a:lnSpc>
          <a:spcPct val="100.00%"/>
        </a:lnSpc>
        <a:spcBef>
          <a:spcPts val="0"/>
        </a:spcBef>
        <a:spcAft>
          <a:spcPts val="0"/>
        </a:spcAft>
        <a:defRPr i="0" baseline="0" strike="noStrike" sz="1400" b="0" cap="none" u="none">
          <a:solidFill>
            <a:srgbClr val="000000"/>
          </a:solidFill>
          <a:latin panose="" typeface="Arial"/>
          <a:ea panose="" typeface="Arial"/>
          <a:cs panose="" typeface="Arial"/>
          <a:sym panose="" typeface="Arial"/>
          <a:rtl val="0"/>
        </a:defRPr>
      </a:lvl9pPr>
    </p:bodyStyle>
    <p:otherStyle>
      <a:defPPr marR="0" algn="l" rtl="0">
        <a:lnSpc>
          <a:spcPct val="100.00%"/>
        </a:lnSpc>
        <a:spcBef>
          <a:spcPts val="0"/>
        </a:spcBef>
        <a:spcAft>
          <a:spcPts val="0"/>
        </a:spcAft>
      </a:defPPr>
      <a:lvl1pPr marR="0" algn="l" rtl="0">
        <a:lnSpc>
          <a:spcPct val="100.00%"/>
        </a:lnSpc>
        <a:spcBef>
          <a:spcPts val="0"/>
        </a:spcBef>
        <a:spcAft>
          <a:spcPts val="0"/>
        </a:spcAft>
        <a:defRPr i="0" baseline="0" strike="noStrike" sz="1400" b="0" cap="none" u="none">
          <a:solidFill>
            <a:srgbClr val="000000"/>
          </a:solidFill>
          <a:latin panose="" typeface="Arial"/>
          <a:ea panose="" typeface="Arial"/>
          <a:cs panose="" typeface="Arial"/>
          <a:sym panose="" typeface="Arial"/>
          <a:rtl val="0"/>
        </a:defRPr>
      </a:lvl1pPr>
      <a:lvl2pPr marR="0" algn="l" rtl="0">
        <a:lnSpc>
          <a:spcPct val="100.00%"/>
        </a:lnSpc>
        <a:spcBef>
          <a:spcPts val="0"/>
        </a:spcBef>
        <a:spcAft>
          <a:spcPts val="0"/>
        </a:spcAft>
        <a:defRPr i="0" baseline="0" strike="noStrike" sz="1400" b="0" cap="none" u="none">
          <a:solidFill>
            <a:srgbClr val="000000"/>
          </a:solidFill>
          <a:latin panose="" typeface="Arial"/>
          <a:ea panose="" typeface="Arial"/>
          <a:cs panose="" typeface="Arial"/>
          <a:sym panose="" typeface="Arial"/>
          <a:rtl val="0"/>
        </a:defRPr>
      </a:lvl2pPr>
      <a:lvl3pPr marR="0" algn="l" rtl="0">
        <a:lnSpc>
          <a:spcPct val="100.00%"/>
        </a:lnSpc>
        <a:spcBef>
          <a:spcPts val="0"/>
        </a:spcBef>
        <a:spcAft>
          <a:spcPts val="0"/>
        </a:spcAft>
        <a:defRPr i="0" baseline="0" strike="noStrike" sz="1400" b="0" cap="none" u="none">
          <a:solidFill>
            <a:srgbClr val="000000"/>
          </a:solidFill>
          <a:latin panose="" typeface="Arial"/>
          <a:ea panose="" typeface="Arial"/>
          <a:cs panose="" typeface="Arial"/>
          <a:sym panose="" typeface="Arial"/>
          <a:rtl val="0"/>
        </a:defRPr>
      </a:lvl3pPr>
      <a:lvl4pPr marR="0" algn="l" rtl="0">
        <a:lnSpc>
          <a:spcPct val="100.00%"/>
        </a:lnSpc>
        <a:spcBef>
          <a:spcPts val="0"/>
        </a:spcBef>
        <a:spcAft>
          <a:spcPts val="0"/>
        </a:spcAft>
        <a:defRPr i="0" baseline="0" strike="noStrike" sz="1400" b="0" cap="none" u="none">
          <a:solidFill>
            <a:srgbClr val="000000"/>
          </a:solidFill>
          <a:latin panose="" typeface="Arial"/>
          <a:ea panose="" typeface="Arial"/>
          <a:cs panose="" typeface="Arial"/>
          <a:sym panose="" typeface="Arial"/>
          <a:rtl val="0"/>
        </a:defRPr>
      </a:lvl4pPr>
      <a:lvl5pPr marR="0" algn="l" rtl="0">
        <a:lnSpc>
          <a:spcPct val="100.00%"/>
        </a:lnSpc>
        <a:spcBef>
          <a:spcPts val="0"/>
        </a:spcBef>
        <a:spcAft>
          <a:spcPts val="0"/>
        </a:spcAft>
        <a:defRPr i="0" baseline="0" strike="noStrike" sz="1400" b="0" cap="none" u="none">
          <a:solidFill>
            <a:srgbClr val="000000"/>
          </a:solidFill>
          <a:latin panose="" typeface="Arial"/>
          <a:ea panose="" typeface="Arial"/>
          <a:cs panose="" typeface="Arial"/>
          <a:sym panose="" typeface="Arial"/>
          <a:rtl val="0"/>
        </a:defRPr>
      </a:lvl5pPr>
      <a:lvl6pPr marR="0" algn="l" rtl="0">
        <a:lnSpc>
          <a:spcPct val="100.00%"/>
        </a:lnSpc>
        <a:spcBef>
          <a:spcPts val="0"/>
        </a:spcBef>
        <a:spcAft>
          <a:spcPts val="0"/>
        </a:spcAft>
        <a:defRPr i="0" baseline="0" strike="noStrike" sz="1400" b="0" cap="none" u="none">
          <a:solidFill>
            <a:srgbClr val="000000"/>
          </a:solidFill>
          <a:latin panose="" typeface="Arial"/>
          <a:ea panose="" typeface="Arial"/>
          <a:cs panose="" typeface="Arial"/>
          <a:sym panose="" typeface="Arial"/>
          <a:rtl val="0"/>
        </a:defRPr>
      </a:lvl6pPr>
      <a:lvl7pPr marR="0" algn="l" rtl="0">
        <a:lnSpc>
          <a:spcPct val="100.00%"/>
        </a:lnSpc>
        <a:spcBef>
          <a:spcPts val="0"/>
        </a:spcBef>
        <a:spcAft>
          <a:spcPts val="0"/>
        </a:spcAft>
        <a:defRPr i="0" baseline="0" strike="noStrike" sz="1400" b="0" cap="none" u="none">
          <a:solidFill>
            <a:srgbClr val="000000"/>
          </a:solidFill>
          <a:latin panose="" typeface="Arial"/>
          <a:ea panose="" typeface="Arial"/>
          <a:cs panose="" typeface="Arial"/>
          <a:sym panose="" typeface="Arial"/>
          <a:rtl val="0"/>
        </a:defRPr>
      </a:lvl7pPr>
      <a:lvl8pPr marR="0" algn="l" rtl="0">
        <a:lnSpc>
          <a:spcPct val="100.00%"/>
        </a:lnSpc>
        <a:spcBef>
          <a:spcPts val="0"/>
        </a:spcBef>
        <a:spcAft>
          <a:spcPts val="0"/>
        </a:spcAft>
        <a:defRPr i="0" baseline="0" strike="noStrike" sz="1400" b="0" cap="none" u="none">
          <a:solidFill>
            <a:srgbClr val="000000"/>
          </a:solidFill>
          <a:latin panose="" typeface="Arial"/>
          <a:ea panose="" typeface="Arial"/>
          <a:cs panose="" typeface="Arial"/>
          <a:sym panose="" typeface="Arial"/>
          <a:rtl val="0"/>
        </a:defRPr>
      </a:lvl8pPr>
      <a:lvl9pPr marR="0" algn="l" rtl="0">
        <a:lnSpc>
          <a:spcPct val="100.00%"/>
        </a:lnSpc>
        <a:spcBef>
          <a:spcPts val="0"/>
        </a:spcBef>
        <a:spcAft>
          <a:spcPts val="0"/>
        </a:spcAft>
        <a:defRPr i="0" baseline="0" strike="noStrike" sz="1400" b="0" cap="none" u="none">
          <a:solidFill>
            <a:srgbClr val="000000"/>
          </a:solidFill>
          <a:latin panose="" typeface="Arial"/>
          <a:ea panose="" typeface="Arial"/>
          <a:cs panose="" typeface="Arial"/>
          <a:sym panose="" typeface="Arial"/>
          <a:rtl val="0"/>
        </a:defRPr>
      </a:lvl9pPr>
    </p:otherStyle>
  </p:txStyles>
</p:sldMaster>
</file>

<file path=ppt/slides/_rels/slide1.xml.rels><?xml version="1.0" encoding="UTF-8" standalone="yes"?><Relationships xmlns="http://schemas.openxmlformats.org/package/2006/relationships"><Relationship Type="http://schemas.openxmlformats.org/officeDocument/2006/relationships/notesSlide" Id="rId2" Target="../notesSlides/notesSlide1.xml"/><Relationship Type="http://schemas.openxmlformats.org/officeDocument/2006/relationships/slideLayout" Id="rId1" Target="../slideLayouts/slideLayout1.xml"/></Relationships>
</file>

<file path=ppt/slides/_rels/slide2.xml.rels><?xml version="1.0" encoding="UTF-8" standalone="yes"?><Relationships xmlns="http://schemas.openxmlformats.org/package/2006/relationships"><Relationship Type="http://schemas.openxmlformats.org/officeDocument/2006/relationships/notesSlide" Id="rId2" Target="../notesSlides/notesSlide2.xml"/><Relationship Type="http://schemas.openxmlformats.org/officeDocument/2006/relationships/slideLayout" Id="rId1" Target="../slideLayouts/slideLayout2.xml"/></Relationships>
</file>

<file path=ppt/slides/_rels/slide3.xml.rels><?xml version="1.0" encoding="UTF-8" standalone="yes"?><Relationships xmlns="http://schemas.openxmlformats.org/package/2006/relationships"><Relationship Type="http://schemas.openxmlformats.org/officeDocument/2006/relationships/notesSlide" Id="rId2" Target="../notesSlides/notesSlide3.xml"/><Relationship Type="http://schemas.openxmlformats.org/officeDocument/2006/relationships/slideLayout" Id="rId1" Target="../slideLayouts/slideLayout2.xml"/></Relationships>
</file>

<file path=ppt/slides/_rels/slide4.xml.rels><?xml version="1.0" encoding="UTF-8" standalone="yes"?><Relationships xmlns="http://schemas.openxmlformats.org/package/2006/relationships"><Relationship Type="http://schemas.openxmlformats.org/officeDocument/2006/relationships/notesSlide" Id="rId2" Target="../notesSlides/notesSlide4.xml"/><Relationship Type="http://schemas.openxmlformats.org/officeDocument/2006/relationships/slideLayout" Id="rId1"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name="Shape 22" id="22"/>
        <p:cNvGrpSpPr/>
        <p:nvPr/>
      </p:nvGrpSpPr>
      <p:grpSpPr>
        <a:xfrm>
          <a:off y="0" x="0"/>
          <a:ext cy="0" cx="0"/>
          <a:chOff y="0" x="0"/>
          <a:chExt cy="0" cx="0"/>
        </a:xfrm>
      </p:grpSpPr>
      <p:sp>
        <p:nvSpPr>
          <p:cNvPr name="Shape 23" id="23"/>
          <p:cNvSpPr/>
          <p:nvPr>
            <p:ph type="ctrTitle"/>
          </p:nvPr>
        </p:nvSpPr>
        <p:spPr>
          <a:xfrm>
            <a:off y="2111123" x="685800"/>
            <a:ext cy="1546474" cx="7772400"/>
          </a:xfrm>
          <a:prstGeom prst="rect">
            <a:avLst/>
          </a:prstGeom>
          <a:noFill/>
          <a:ln>
            <a:noFill/>
          </a:ln>
        </p:spPr>
        <p:txBody>
          <a:bodyPr bIns="91425" tIns="91425" lIns="91425" anchor="ctr" anchorCtr="0" rIns="91425">
            <a:spAutoFit/>
          </a:bodyPr>
          <a:lstStyle/>
          <a:p>
            <a:pPr/>
            <a:r>
              <a:rPr/>
              <a:t>Ontology Summit 2012</a:t>
            </a:r>
          </a:p>
        </p:txBody>
      </p:sp>
      <p:sp>
        <p:nvSpPr>
          <p:cNvPr name="Shape 24" id="24"/>
          <p:cNvSpPr/>
          <p:nvPr>
            <p:ph type="subTitle" idx="1"/>
          </p:nvPr>
        </p:nvSpPr>
        <p:spPr>
          <a:xfrm>
            <a:off y="3786737" x="685800"/>
            <a:ext cy="1050900" cx="7772400"/>
          </a:xfrm>
          <a:prstGeom prst="rect">
            <a:avLst/>
          </a:prstGeom>
          <a:noFill/>
          <a:ln>
            <a:noFill/>
          </a:ln>
        </p:spPr>
        <p:txBody>
          <a:bodyPr bIns="91425" tIns="91425" lIns="91425" anchor="ctr" anchorCtr="0" rIns="91425">
            <a:spAutoFit/>
          </a:bodyPr>
          <a:lstStyle/>
          <a:p>
            <a:pPr rtl="0" lvl="0"/>
            <a:r>
              <a:rPr/>
              <a:t>Cross-track Aspect 1:</a:t>
            </a:r>
          </a:p>
          <a:p>
            <a:pPr rtl="0" lvl="0"/>
            <a:r>
              <a:rPr>
                <a:solidFill>
                  <a:srgbClr val="000000"/>
                </a:solidFill>
              </a:rPr>
              <a:t>Ontology Quality and Large-Scale Systems </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name="Shape 28" id="28"/>
        <p:cNvGrpSpPr/>
        <p:nvPr/>
      </p:nvGrpSpPr>
      <p:grpSpPr>
        <a:xfrm>
          <a:off y="0" x="0"/>
          <a:ext cy="0" cx="0"/>
          <a:chOff y="0" x="0"/>
          <a:chExt cy="0" cx="0"/>
        </a:xfrm>
      </p:grpSpPr>
      <p:sp>
        <p:nvSpPr>
          <p:cNvPr name="Shape 29" id="29"/>
          <p:cNvSpPr/>
          <p:nvPr>
            <p:ph type="title"/>
          </p:nvPr>
        </p:nvSpPr>
        <p:spPr>
          <a:xfrm>
            <a:off y="274637" x="457200"/>
            <a:ext cy="1143000" cx="8229600"/>
          </a:xfrm>
          <a:prstGeom prst="rect">
            <a:avLst/>
          </a:prstGeom>
          <a:noFill/>
          <a:ln>
            <a:noFill/>
          </a:ln>
        </p:spPr>
        <p:txBody>
          <a:bodyPr bIns="91425" tIns="91425" lIns="91425" anchor="ctr" anchorCtr="0" rIns="91425">
            <a:spAutoFit/>
          </a:bodyPr>
          <a:lstStyle/>
          <a:p>
            <a:pPr algn="ctr" rtl="0" lvl="0"/>
            <a:r>
              <a:rPr sz="3000" b="0">
                <a:solidFill>
                  <a:schemeClr val="dk2"/>
                </a:solidFill>
              </a:rPr>
              <a:t>A1: Ontology Quality and Large-Scale Systems: </a:t>
            </a:r>
            <a:r>
              <a:rPr sz="3000">
                <a:solidFill>
                  <a:srgbClr val="000000"/>
                </a:solidFill>
              </a:rPr>
              <a:t>Mission</a:t>
            </a:r>
          </a:p>
        </p:txBody>
      </p:sp>
      <p:sp>
        <p:nvSpPr>
          <p:cNvPr name="Shape 30" id="30"/>
          <p:cNvSpPr/>
          <p:nvPr>
            <p:ph type="body" idx="1"/>
          </p:nvPr>
        </p:nvSpPr>
        <p:spPr>
          <a:xfrm>
            <a:off y="1547025" x="457200"/>
            <a:ext cy="4967700" cx="8229600"/>
          </a:xfrm>
          <a:prstGeom prst="rect">
            <a:avLst/>
          </a:prstGeom>
          <a:noFill/>
          <a:ln>
            <a:noFill/>
          </a:ln>
        </p:spPr>
        <p:txBody>
          <a:bodyPr bIns="91425" tIns="91425" lIns="91425" anchor="ctr" anchorCtr="0" rIns="91425">
            <a:spAutoFit/>
          </a:bodyPr>
          <a:lstStyle/>
          <a:p>
            <a:pPr/>
            <a:r>
              <a:rPr sz="1800">
                <a:solidFill>
                  <a:srgbClr val="000000"/>
                </a:solidFill>
                <a:latin panose="" typeface="Tahoma"/>
                <a:ea panose="" typeface="Tahoma"/>
                <a:cs panose="" typeface="Tahoma"/>
                <a:sym panose="" typeface="Tahoma"/>
              </a:rPr>
              <a:t>This cross-track aspect will focus on the evaluation of ontologies within the context of Big Systems applications. Whether creating, developing, using, reusing, or searching for ontologies for use in big systems, engineers, architects, designers, developers and project owners will encounter questions about ontology evaluation and quality. How should those questions be answered? How do we know whether an ontology is fit for use in (or on) a large-scale engineered system or a large-scale systems engineering effort? This cross-track aspect ties together the evaluation-related discussions that arise within the Summit Tracks and individual sessions, providing a context in which to take up and address the issues generally. Specific focus will evolve with recurring themes, potentially including such topics as ontology quality characteristics, fitness for purpose, requirements, metrics, evaluation methodologies and resources.</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name="Shape 34" id="34"/>
        <p:cNvGrpSpPr/>
        <p:nvPr/>
      </p:nvGrpSpPr>
      <p:grpSpPr>
        <a:xfrm>
          <a:off y="0" x="0"/>
          <a:ext cy="0" cx="0"/>
          <a:chOff y="0" x="0"/>
          <a:chExt cy="0" cx="0"/>
        </a:xfrm>
      </p:grpSpPr>
      <p:sp>
        <p:nvSpPr>
          <p:cNvPr name="Shape 35" id="35"/>
          <p:cNvSpPr/>
          <p:nvPr>
            <p:ph type="title"/>
          </p:nvPr>
        </p:nvSpPr>
        <p:spPr>
          <a:xfrm>
            <a:off y="274637" x="350866"/>
            <a:ext cy="1143000" cx="8441999"/>
          </a:xfrm>
          <a:prstGeom prst="rect">
            <a:avLst/>
          </a:prstGeom>
          <a:noFill/>
          <a:ln>
            <a:noFill/>
          </a:ln>
        </p:spPr>
        <p:txBody>
          <a:bodyPr bIns="91425" tIns="91425" lIns="91425" anchor="ctr" anchorCtr="0" rIns="91425">
            <a:spAutoFit/>
          </a:bodyPr>
          <a:lstStyle/>
          <a:p>
            <a:pPr algn="ctr" rtl="0" lvl="0"/>
            <a:r>
              <a:rPr sz="3000" b="0">
                <a:solidFill>
                  <a:schemeClr val="dk2"/>
                </a:solidFill>
              </a:rPr>
              <a:t>A1: Ontology Quality and Large-Scale Systems: </a:t>
            </a:r>
            <a:r>
              <a:rPr sz="3000">
                <a:solidFill>
                  <a:srgbClr val="000000"/>
                </a:solidFill>
              </a:rPr>
              <a:t>Making it Happen</a:t>
            </a:r>
          </a:p>
        </p:txBody>
      </p:sp>
      <p:sp>
        <p:nvSpPr>
          <p:cNvPr name="Shape 36" id="36"/>
          <p:cNvSpPr/>
          <p:nvPr>
            <p:ph type="body" idx="1"/>
          </p:nvPr>
        </p:nvSpPr>
        <p:spPr>
          <a:xfrm>
            <a:off y="1600200" x="457200"/>
            <a:ext cy="4967700" cx="8229600"/>
          </a:xfrm>
          <a:prstGeom prst="rect">
            <a:avLst/>
          </a:prstGeom>
          <a:noFill/>
          <a:ln>
            <a:noFill/>
          </a:ln>
        </p:spPr>
        <p:txBody>
          <a:bodyPr bIns="91425" tIns="91425" lIns="91425" anchor="ctr" anchorCtr="0" rIns="91425">
            <a:spAutoFit/>
          </a:bodyPr>
          <a:lstStyle/>
          <a:p>
            <a:pPr indent="-381000" marR="0" algn="l" marL="457200" rtl="0" lvl="0">
              <a:lnSpc>
                <a:spcPct val="100.00%"/>
              </a:lnSpc>
              <a:spcBef>
                <a:spcPts val="600"/>
              </a:spcBef>
              <a:spcAft>
                <a:spcPts val="0"/>
              </a:spcAft>
              <a:buClr>
                <a:schemeClr val="dk1"/>
              </a:buClr>
              <a:buSzPct val="166666"/>
              <a:buFont typeface="Arial"/>
              <a:buChar char="•"/>
            </a:pPr>
            <a:r>
              <a:rPr sz="2400"/>
              <a:t>Approach and Aspirations</a:t>
            </a:r>
          </a:p>
          <a:p>
            <a:pPr indent="-381000" marL="914400" rtl="0" lvl="1">
              <a:buClr>
                <a:schemeClr val="dk1"/>
              </a:buClr>
              <a:buSzPct val="133333"/>
              <a:buFont typeface="Courier New"/>
              <a:buChar char="o"/>
            </a:pPr>
            <a:r>
              <a:rPr sz="1800"/>
              <a:t>Mostly asychronous, online via ontology-summit mailing list and wiki</a:t>
            </a:r>
          </a:p>
          <a:p>
            <a:pPr indent="-381000" marL="914400" rtl="0" lvl="1">
              <a:buClr>
                <a:schemeClr val="dk1"/>
              </a:buClr>
              <a:buSzPct val="133333"/>
              <a:buFont typeface="Courier New"/>
              <a:buChar char="o"/>
            </a:pPr>
            <a:r>
              <a:rPr sz="1800"/>
              <a:t>Note quality-related issues, questions, solutions, and examples arising within tracks, in online conversations or virtual sessions</a:t>
            </a:r>
          </a:p>
          <a:p>
            <a:pPr indent="-381000" marL="914400" rtl="0" lvl="1">
              <a:buClr>
                <a:schemeClr val="dk1"/>
              </a:buClr>
              <a:buSzPct val="133333"/>
              <a:buFont typeface="Courier New"/>
              <a:buChar char="o"/>
            </a:pPr>
            <a:r>
              <a:rPr sz="1800"/>
              <a:t>Pull these together, discuss and track as running, focused thread</a:t>
            </a:r>
          </a:p>
          <a:p>
            <a:pPr indent="-381000" marL="914400" rtl="0" lvl="1">
              <a:buClr>
                <a:schemeClr val="dk1"/>
              </a:buClr>
              <a:buSzPct val="133333"/>
              <a:buFont typeface="Courier New"/>
              <a:buChar char="o"/>
            </a:pPr>
            <a:r>
              <a:rPr sz="1800"/>
              <a:t>Identify issues, questions, needs, approaches, resources, and suggestions across the tracks</a:t>
            </a:r>
          </a:p>
          <a:p>
            <a:pPr indent="-381000" marL="914400" rtl="0" lvl="1">
              <a:buClr>
                <a:schemeClr val="dk1"/>
              </a:buClr>
              <a:buSzPct val="133333"/>
              <a:buFont typeface="Courier New"/>
              <a:buChar char="o"/>
            </a:pPr>
            <a:r>
              <a:rPr sz="1800"/>
              <a:t>Allow focal topics and emphasis to evolve according to what emerges in track discussions</a:t>
            </a:r>
          </a:p>
          <a:p>
            <a:pPr indent="-381000" marL="914400" rtl="0" lvl="1">
              <a:buClr>
                <a:schemeClr val="dk1"/>
              </a:buClr>
              <a:buSzPct val="133333"/>
              <a:buFont typeface="Courier New"/>
              <a:buChar char="o"/>
            </a:pPr>
            <a:r>
              <a:rPr sz="1800"/>
              <a:t>Use one dedicated virtual session to bring in panelists with special expertise and experience to enhance this conversation</a:t>
            </a:r>
          </a:p>
          <a:p>
            <a:pPr indent="-381000" marR="0" algn="l" marL="914400" rtl="0" lvl="1">
              <a:lnSpc>
                <a:spcPct val="100.00%"/>
              </a:lnSpc>
              <a:spcBef>
                <a:spcPts val="480"/>
              </a:spcBef>
              <a:spcAft>
                <a:spcPts val="0"/>
              </a:spcAft>
              <a:buClr>
                <a:schemeClr val="dk1"/>
              </a:buClr>
              <a:buSzPct val="133333"/>
              <a:buFont typeface="Courier New"/>
              <a:buChar char="o"/>
            </a:pPr>
            <a:r>
              <a:rPr sz="1800"/>
              <a:t>Harness community's breadth and depth of experience to analyze and address issues of quality and evaluation</a:t>
            </a:r>
          </a:p>
          <a:p>
            <a:pPr indent="-381000" marL="914400" rtl="0" lvl="1">
              <a:buClr>
                <a:schemeClr val="dk1"/>
              </a:buClr>
              <a:buSzPct val="133333"/>
              <a:buFont typeface="Courier New"/>
              <a:buChar char="o"/>
            </a:pPr>
            <a:r>
              <a:rPr sz="1800"/>
              <a:t>Move toward discovery of useful approaches, resources, and solutions</a:t>
            </a:r>
          </a:p>
          <a:p>
            <a:r>
              <a:t/>
            </a:r>
          </a:p>
          <a:p>
            <a:r>
              <a:t/>
            </a:r>
          </a:p>
          <a:p>
            <a:r>
              <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name="Shape 40" id="40"/>
        <p:cNvGrpSpPr/>
        <p:nvPr/>
      </p:nvGrpSpPr>
      <p:grpSpPr>
        <a:xfrm>
          <a:off y="0" x="0"/>
          <a:ext cy="0" cx="0"/>
          <a:chOff y="0" x="0"/>
          <a:chExt cy="0" cx="0"/>
        </a:xfrm>
      </p:grpSpPr>
      <p:sp>
        <p:nvSpPr>
          <p:cNvPr name="Shape 41" id="41"/>
          <p:cNvSpPr/>
          <p:nvPr>
            <p:ph type="title"/>
          </p:nvPr>
        </p:nvSpPr>
        <p:spPr>
          <a:xfrm>
            <a:off y="274637" x="457200"/>
            <a:ext cy="1143000" cx="8229600"/>
          </a:xfrm>
          <a:prstGeom prst="rect">
            <a:avLst/>
          </a:prstGeom>
          <a:noFill/>
          <a:ln>
            <a:noFill/>
          </a:ln>
        </p:spPr>
        <p:txBody>
          <a:bodyPr bIns="91425" tIns="91425" lIns="91425" anchor="ctr" anchorCtr="0" rIns="91425">
            <a:spAutoFit/>
          </a:bodyPr>
          <a:lstStyle/>
          <a:p>
            <a:pPr algn="ctr" rtl="0" lvl="0"/>
            <a:r>
              <a:rPr sz="3000" b="0">
                <a:solidFill>
                  <a:schemeClr val="dk2"/>
                </a:solidFill>
              </a:rPr>
              <a:t>A1: Ontology Quality and Large-Scale Systems: </a:t>
            </a:r>
            <a:r>
              <a:rPr sz="3000">
                <a:solidFill>
                  <a:srgbClr val="000000"/>
                </a:solidFill>
              </a:rPr>
              <a:t>Making it Happen</a:t>
            </a:r>
            <a:r>
              <a:rPr>
                <a:solidFill>
                  <a:srgbClr val="000000"/>
                </a:solidFill>
              </a:rPr>
              <a:t>, </a:t>
            </a:r>
            <a:r>
              <a:rPr sz="3000">
                <a:solidFill>
                  <a:srgbClr val="000000"/>
                </a:solidFill>
              </a:rPr>
              <a:t>cnt'd</a:t>
            </a:r>
          </a:p>
        </p:txBody>
      </p:sp>
      <p:sp>
        <p:nvSpPr>
          <p:cNvPr name="Shape 42" id="42"/>
          <p:cNvSpPr/>
          <p:nvPr>
            <p:ph type="body" idx="1"/>
          </p:nvPr>
        </p:nvSpPr>
        <p:spPr>
          <a:xfrm>
            <a:off y="1600200" x="457200"/>
            <a:ext cy="4967700" cx="8229600"/>
          </a:xfrm>
          <a:prstGeom prst="rect">
            <a:avLst/>
          </a:prstGeom>
          <a:noFill/>
          <a:ln>
            <a:noFill/>
          </a:ln>
        </p:spPr>
        <p:txBody>
          <a:bodyPr bIns="91425" tIns="91425" lIns="91425" anchor="ctr" anchorCtr="0" rIns="91425">
            <a:spAutoFit/>
          </a:bodyPr>
          <a:lstStyle/>
          <a:p>
            <a:pPr indent="-381000" marL="457200" rtl="0" lvl="0">
              <a:buClr>
                <a:schemeClr val="dk1"/>
              </a:buClr>
              <a:buSzPct val="166666"/>
              <a:buFont typeface="Arial"/>
              <a:buChar char="•"/>
            </a:pPr>
            <a:r>
              <a:rPr sz="2400"/>
              <a:t>Community Contributions</a:t>
            </a:r>
          </a:p>
          <a:p>
            <a:pPr indent="-381000" marL="914400" rtl="0" lvl="1">
              <a:spcBef>
                <a:spcPts val="480"/>
              </a:spcBef>
              <a:buClr>
                <a:schemeClr val="dk1"/>
              </a:buClr>
              <a:buSzPct val="133333"/>
              <a:buFont typeface="Courier New"/>
              <a:buChar char="o"/>
            </a:pPr>
            <a:r>
              <a:rPr sz="1800"/>
              <a:t>Pull topics, discussions, issues from tracks into this thread, via email list and wiki</a:t>
            </a:r>
          </a:p>
          <a:p>
            <a:pPr indent="-381000" marL="914400" rtl="0" lvl="1">
              <a:spcBef>
                <a:spcPts val="480"/>
              </a:spcBef>
              <a:buClr>
                <a:schemeClr val="dk1"/>
              </a:buClr>
              <a:buSzPct val="133333"/>
              <a:buFont typeface="Courier New"/>
              <a:buChar char="o"/>
            </a:pPr>
            <a:r>
              <a:rPr sz="1800"/>
              <a:t>Contribute own analysis, experience, knowledge, suggestions to running conversations and wiki content</a:t>
            </a:r>
          </a:p>
          <a:p>
            <a:pPr indent="-381000" marL="914400" rtl="0" lvl="1">
              <a:spcBef>
                <a:spcPts val="480"/>
              </a:spcBef>
              <a:buClr>
                <a:schemeClr val="dk1"/>
              </a:buClr>
              <a:buSzPct val="133333"/>
              <a:buFont typeface="Courier New"/>
              <a:buChar char="o"/>
            </a:pPr>
            <a:r>
              <a:rPr sz="1800"/>
              <a:t>Raise related topics for discussion on email</a:t>
            </a:r>
          </a:p>
          <a:p>
            <a:pPr indent="-381000" marL="914400" rtl="0" lvl="1">
              <a:spcBef>
                <a:spcPts val="480"/>
              </a:spcBef>
              <a:buClr>
                <a:schemeClr val="dk1"/>
              </a:buClr>
              <a:buSzPct val="133333"/>
              <a:buFont typeface="Courier New"/>
              <a:buChar char="o"/>
            </a:pPr>
            <a:r>
              <a:rPr sz="1800"/>
              <a:t>Make suggestions and requests for virtual panel content.</a:t>
            </a:r>
          </a:p>
          <a:p>
            <a:r>
              <a:t/>
            </a:r>
          </a:p>
          <a:p>
            <a:pPr indent="-381000" marL="457200" rtl="0" lvl="0">
              <a:buClr>
                <a:schemeClr val="dk1"/>
              </a:buClr>
              <a:buSzPct val="166666"/>
              <a:buFont typeface="Arial"/>
              <a:buChar char="•"/>
            </a:pPr>
            <a:r>
              <a:rPr sz="2400"/>
              <a:t>Champion Contributions</a:t>
            </a:r>
          </a:p>
          <a:p>
            <a:pPr indent="-381000" marL="914400" rtl="0" lvl="1">
              <a:buClr>
                <a:schemeClr val="dk1"/>
              </a:buClr>
              <a:buSzPct val="133333"/>
              <a:buFont typeface="Courier New"/>
              <a:buChar char="o"/>
            </a:pPr>
            <a:r>
              <a:rPr sz="1800"/>
              <a:t>Work to make sure related topics make it into aspect discussion</a:t>
            </a:r>
          </a:p>
          <a:p>
            <a:pPr indent="-381000" marL="914400" rtl="0" lvl="1">
              <a:buClr>
                <a:schemeClr val="dk1"/>
              </a:buClr>
              <a:buSzPct val="133333"/>
              <a:buFont typeface="Courier New"/>
              <a:buChar char="o"/>
            </a:pPr>
            <a:r>
              <a:rPr sz="1800"/>
              <a:t>Facilitate email &amp; wiki activity</a:t>
            </a:r>
          </a:p>
          <a:p>
            <a:pPr indent="-381000" marL="914400" rtl="0" lvl="1">
              <a:buClr>
                <a:schemeClr val="dk1"/>
              </a:buClr>
              <a:buSzPct val="133333"/>
              <a:buFont typeface="Courier New"/>
              <a:buChar char="o"/>
            </a:pPr>
            <a:r>
              <a:rPr sz="1800"/>
              <a:t>Organize and facilitate virtual session</a:t>
            </a:r>
          </a:p>
          <a:p>
            <a:pPr indent="-381000" marL="914400" rtl="0" lvl="1">
              <a:buClr>
                <a:schemeClr val="dk1"/>
              </a:buClr>
              <a:buSzPct val="133333"/>
              <a:buFont typeface="Courier New"/>
              <a:buChar char="o"/>
            </a:pPr>
            <a:r>
              <a:rPr sz="1800"/>
              <a:t>Draw on relevant experience and knowledge to help thread activities produce useful results, e.g., by pointing to relevant resources. </a:t>
            </a:r>
          </a:p>
          <a:p>
            <a:r>
              <a:t/>
            </a:r>
          </a:p>
          <a:p>
            <a:r>
              <a:t/>
            </a:r>
          </a:p>
        </p:txBody>
      </p:sp>
    </p:spTree>
  </p:cSld>
  <p:clrMapOvr>
    <a:masterClrMapping/>
  </p:clrMapOvr>
  <p:transition spd="slow">
    <p:cut/>
  </p:transition>
</p:sld>
</file>

<file path=ppt/theme/theme1.xml><?xml version="1.0" encoding="utf-8"?>
<a:theme xmlns:a="http://schemas.openxmlformats.org/drawingml/2006/main" xmlns:r="http://schemas.openxmlformats.org/officeDocument/2006/relationships"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scaled="1" ang="16200000"/>
        </a:gradFill>
        <a:gradFill rotWithShape="1">
          <a:gsLst>
            <a:gs pos="0">
              <a:schemeClr val="phClr">
                <a:tint val="100000"/>
                <a:shade val="100000"/>
                <a:satMod val="130000"/>
              </a:schemeClr>
            </a:gs>
            <a:gs pos="100000">
              <a:schemeClr val="phClr">
                <a:tint val="50000"/>
                <a:shade val="100000"/>
                <a:satMod val="350000"/>
              </a:schemeClr>
            </a:gs>
          </a:gsLst>
          <a:lin scaled="0" ang="1620000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rotWithShape="0" dir="5400000" dist="20000" blurRad="40000">
              <a:srgbClr val="000000">
                <a:alpha val="38000"/>
              </a:srgbClr>
            </a:outerShdw>
          </a:effectLst>
        </a:effectStyle>
        <a:effectStyle>
          <a:effectLst>
            <a:outerShdw rotWithShape="0" dir="5400000" dist="23000" blurRad="40000">
              <a:srgbClr val="000000">
                <a:alpha val="35000"/>
              </a:srgbClr>
            </a:outerShdw>
          </a:effectLst>
        </a:effectStyle>
        <a:effectStyle>
          <a:effectLst>
            <a:outerShdw rotWithShape="0" dir="5400000" dist="23000" blurRad="40000">
              <a:srgbClr val="000000">
                <a:alpha val="35000"/>
              </a:srgbClr>
            </a:outerShdw>
          </a:effectLst>
          <a:scene3d>
            <a:camera prst="orthographicFront">
              <a:rot rev="0" lat="0" lon="0"/>
            </a:camera>
            <a:lightRig rig="threePt" dir="t">
              <a:rot rev="1200000" lat="0" lon="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t="-80000" r="50000"/>
          </a:path>
        </a:gradFill>
        <a:gradFill rotWithShape="1">
          <a:gsLst>
            <a:gs pos="0">
              <a:schemeClr val="phClr">
                <a:tint val="80000"/>
                <a:satMod val="300000"/>
              </a:schemeClr>
            </a:gs>
            <a:gs pos="100000">
              <a:schemeClr val="phClr">
                <a:shade val="30000"/>
                <a:satMod val="200000"/>
              </a:schemeClr>
            </a:gs>
          </a:gsLst>
          <a:path path="circle">
            <a:fillToRect b="50000" l="50000" t="50000" r="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xmlns:r="http://schemas.openxmlformats.org/officeDocument/2006/relationships">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scaled="1" ang="16200000"/>
        </a:gradFill>
        <a:gradFill rotWithShape="1">
          <a:gsLst>
            <a:gs pos="0">
              <a:schemeClr val="phClr">
                <a:tint val="100000"/>
                <a:shade val="100000"/>
                <a:satMod val="130000"/>
              </a:schemeClr>
            </a:gs>
            <a:gs pos="100000">
              <a:schemeClr val="phClr">
                <a:tint val="50000"/>
                <a:shade val="100000"/>
                <a:satMod val="350000"/>
              </a:schemeClr>
            </a:gs>
          </a:gsLst>
          <a:lin scaled="0" ang="1620000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rotWithShape="0" dir="5400000" dist="20000" blurRad="40000">
              <a:srgbClr val="000000">
                <a:alpha val="38000"/>
              </a:srgbClr>
            </a:outerShdw>
          </a:effectLst>
        </a:effectStyle>
        <a:effectStyle>
          <a:effectLst>
            <a:outerShdw rotWithShape="0" dir="5400000" dist="23000" blurRad="40000">
              <a:srgbClr val="000000">
                <a:alpha val="35000"/>
              </a:srgbClr>
            </a:outerShdw>
          </a:effectLst>
        </a:effectStyle>
        <a:effectStyle>
          <a:effectLst>
            <a:outerShdw rotWithShape="0" dir="5400000" dist="23000" blurRad="40000">
              <a:srgbClr val="000000">
                <a:alpha val="35000"/>
              </a:srgbClr>
            </a:outerShdw>
          </a:effectLst>
          <a:scene3d>
            <a:camera prst="orthographicFront">
              <a:rot rev="0" lat="0" lon="0"/>
            </a:camera>
            <a:lightRig rig="threePt" dir="t">
              <a:rot rev="1200000" lat="0" lon="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t="-80000" r="50000"/>
          </a:path>
        </a:gradFill>
        <a:gradFill rotWithShape="1">
          <a:gsLst>
            <a:gs pos="0">
              <a:schemeClr val="phClr">
                <a:tint val="80000"/>
                <a:satMod val="300000"/>
              </a:schemeClr>
            </a:gs>
            <a:gs pos="100000">
              <a:schemeClr val="phClr">
                <a:shade val="30000"/>
                <a:satMod val="200000"/>
              </a:schemeClr>
            </a:gs>
          </a:gsLst>
          <a:path path="circle">
            <a:fillToRect b="50000" l="50000" t="50000" r="50000"/>
          </a:path>
        </a:gradFill>
      </a:bgFillStyleLst>
    </a:fmtScheme>
  </a:themeElements>
</a:theme>
</file>

<file path=ppt/theme/theme3.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scaled="1" ang="16200000"/>
        </a:gradFill>
        <a:gradFill rotWithShape="1">
          <a:gsLst>
            <a:gs pos="0">
              <a:schemeClr val="phClr">
                <a:tint val="100000"/>
                <a:shade val="100000"/>
                <a:satMod val="130000"/>
              </a:schemeClr>
            </a:gs>
            <a:gs pos="100000">
              <a:schemeClr val="phClr">
                <a:tint val="50000"/>
                <a:shade val="100000"/>
                <a:satMod val="350000"/>
              </a:schemeClr>
            </a:gs>
          </a:gsLst>
          <a:lin scaled="0" ang="1620000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rotWithShape="0" dir="5400000" dist="20000" blurRad="40000">
              <a:srgbClr val="000000">
                <a:alpha val="38000"/>
              </a:srgbClr>
            </a:outerShdw>
          </a:effectLst>
        </a:effectStyle>
        <a:effectStyle>
          <a:effectLst>
            <a:outerShdw rotWithShape="0" dir="5400000" dist="23000" blurRad="40000">
              <a:srgbClr val="000000">
                <a:alpha val="35000"/>
              </a:srgbClr>
            </a:outerShdw>
          </a:effectLst>
        </a:effectStyle>
        <a:effectStyle>
          <a:effectLst>
            <a:outerShdw rotWithShape="0" dir="5400000" dist="23000" blurRad="40000">
              <a:srgbClr val="000000">
                <a:alpha val="35000"/>
              </a:srgbClr>
            </a:outerShdw>
          </a:effectLst>
          <a:scene3d>
            <a:camera prst="orthographicFront">
              <a:rot rev="0" lat="0" lon="0"/>
            </a:camera>
            <a:lightRig rig="threePt" dir="t">
              <a:rot rev="1200000" lat="0" lon="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t="-80000" r="50000"/>
          </a:path>
        </a:gradFill>
        <a:gradFill rotWithShape="1">
          <a:gsLst>
            <a:gs pos="0">
              <a:schemeClr val="phClr">
                <a:tint val="80000"/>
                <a:satMod val="300000"/>
              </a:schemeClr>
            </a:gs>
            <a:gs pos="100000">
              <a:schemeClr val="phClr">
                <a:shade val="30000"/>
                <a:satMod val="200000"/>
              </a:schemeClr>
            </a:gs>
          </a:gsLst>
          <a:path path="circle">
            <a:fillToRect b="50000" l="50000" t="50000" r="50000"/>
          </a:path>
        </a:gradFill>
      </a:bgFillStyleLst>
    </a:fmtScheme>
  </a:themeElements>
</a:theme>
</file>