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-10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3610A-BC79-6B43-B0AB-8EA79A380A18}" type="datetimeFigureOut">
              <a:rPr lang="en-US" smtClean="0"/>
              <a:t>1/19/12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C5FC8-2B36-1344-A42F-4EBAB62E3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539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320004-182E-40FD-A52C-4DF4F1BA6505}" type="datetimeFigureOut">
              <a:rPr lang="en-GB" smtClean="0"/>
              <a:pPr/>
              <a:t>1/19/12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85E8F-3699-45EA-AE44-7242CDE2ED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1178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85E8F-3699-45EA-AE44-7242CDE2EDE4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85E8F-3699-45EA-AE44-7242CDE2EDE4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85E8F-3699-45EA-AE44-7242CDE2EDE4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E76F-BCFC-4046-A05B-4A889C3D170B}" type="datetime1">
              <a:rPr lang="en-US" smtClean="0"/>
              <a:t>1/19/12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FEAE-2EEB-1943-B3BA-B59DABDEB453}" type="datetime1">
              <a:rPr lang="en-US" smtClean="0"/>
              <a:t>1/19/12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363D3-89CF-3E4B-866A-41F60DC7B435}" type="datetime1">
              <a:rPr lang="en-US" smtClean="0"/>
              <a:t>1/19/12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5130-D70B-4F46-806E-D19F63AFC975}" type="datetime1">
              <a:rPr lang="en-US" smtClean="0"/>
              <a:t>1/19/12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268B0-4978-324F-88E1-55DD17FB302B}" type="datetime1">
              <a:rPr lang="en-US" smtClean="0"/>
              <a:t>1/19/12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820C-5B86-6A4B-8481-48A98792FCE0}" type="datetime1">
              <a:rPr lang="en-US" smtClean="0"/>
              <a:t>1/19/12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86775-DD97-C447-87C0-F05063CFD611}" type="datetime1">
              <a:rPr lang="en-US" smtClean="0"/>
              <a:t>1/19/12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C218-5FD9-9749-9E2D-5577FF648822}" type="datetime1">
              <a:rPr lang="en-US" smtClean="0"/>
              <a:t>1/19/12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60F9-6E91-0545-BAB5-E7B0CDBEB7EB}" type="datetime1">
              <a:rPr lang="en-US" smtClean="0"/>
              <a:t>1/19/12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0168-F2D0-DB4E-A3A1-2305C2ACBA14}" type="datetime1">
              <a:rPr lang="en-US" smtClean="0"/>
              <a:t>1/19/12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6AA5-125F-DA46-A359-49572B5645E7}" type="datetime1">
              <a:rPr lang="en-US" smtClean="0"/>
              <a:t>1/19/12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BE26F-D3A5-5648-B6B7-C6D81821CAAC}" type="datetime1">
              <a:rPr lang="en-US" smtClean="0"/>
              <a:t>1/19/12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Ontology Summit 2012:</a:t>
            </a:r>
            <a:br>
              <a:rPr lang="en-GB" dirty="0" smtClean="0"/>
            </a:br>
            <a:r>
              <a:rPr lang="en-GB" dirty="0" smtClean="0"/>
              <a:t> Track 4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077072"/>
            <a:ext cx="7128792" cy="1752600"/>
          </a:xfrm>
        </p:spPr>
        <p:txBody>
          <a:bodyPr>
            <a:normAutofit/>
          </a:bodyPr>
          <a:lstStyle/>
          <a:p>
            <a:pPr marL="1431925" indent="-1431925" algn="l"/>
            <a:r>
              <a:rPr lang="en-GB" dirty="0" smtClean="0"/>
              <a:t>Track 4: 	</a:t>
            </a:r>
            <a:r>
              <a:rPr lang="en-GB" b="1" dirty="0" smtClean="0"/>
              <a:t>Large-scale domain applications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Track 4: </a:t>
            </a:r>
            <a:r>
              <a:rPr lang="en-GB" sz="2800" b="1" dirty="0" smtClean="0"/>
              <a:t>Large-scale domain applications</a:t>
            </a:r>
            <a:endParaRPr lang="en-GB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b="1" dirty="0" smtClean="0"/>
              <a:t>Mission</a:t>
            </a:r>
            <a:br>
              <a:rPr lang="en-GB" b="1" dirty="0" smtClean="0"/>
            </a:br>
            <a:endParaRPr lang="en-GB" b="1" dirty="0" smtClean="0"/>
          </a:p>
          <a:p>
            <a:pPr marL="0" lvl="1" indent="3175">
              <a:buNone/>
            </a:pPr>
            <a:r>
              <a:rPr lang="en-US" dirty="0" smtClean="0"/>
              <a:t>This track will help to ground the discussions in the other tracks and bring key challenges to light by describing current large-scale systems and systems of systems that either use, or could use, ontologies in their deployment.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lvl="1" indent="3175">
              <a:buNone/>
            </a:pPr>
            <a:r>
              <a:rPr lang="en-US" dirty="0" smtClean="0"/>
              <a:t>“Large-scale” can mean either very large data sets, very complex data sets, federated systems, highly distributed systems, or real-time, continuous data systems.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lvl="1" indent="3175">
              <a:buNone/>
            </a:pPr>
            <a:r>
              <a:rPr lang="en-US" dirty="0" smtClean="0"/>
              <a:t>Examples of large data sets might include scientific observations and studies; complex data sets could be technical data packages for manufactured products, or electronic health records; federated systems could include information sharing to combat terrorism, highly distributed systems includes items such as the smart electrical grid (aka Smart Grid), and real-time systems include network management systems. Of course, some big systems might include all five aspects.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Making it happen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Approach</a:t>
            </a:r>
          </a:p>
          <a:p>
            <a:pPr lvl="1"/>
            <a:r>
              <a:rPr lang="en-GB" dirty="0" smtClean="0"/>
              <a:t>We will use the Thursday sessions for presentations of example systems, followed by discussion with the community at that time and via email</a:t>
            </a:r>
            <a:endParaRPr lang="en-GB" dirty="0"/>
          </a:p>
          <a:p>
            <a:r>
              <a:rPr lang="en-GB" dirty="0"/>
              <a:t>What contributions do we want from the wider Community?</a:t>
            </a:r>
          </a:p>
          <a:p>
            <a:pPr lvl="1"/>
            <a:r>
              <a:rPr lang="en-GB" dirty="0" smtClean="0"/>
              <a:t>Notifying the team by email of good examples of large-scale systems as defined in the mission statement, and providing speakers for those systems</a:t>
            </a:r>
            <a:endParaRPr lang="en-GB" dirty="0"/>
          </a:p>
          <a:p>
            <a:r>
              <a:rPr lang="en-GB" dirty="0"/>
              <a:t> </a:t>
            </a:r>
            <a:r>
              <a:rPr lang="en-GB" dirty="0" smtClean="0"/>
              <a:t>Aspirations</a:t>
            </a:r>
            <a:r>
              <a:rPr lang="en-GB" dirty="0"/>
              <a:t>?</a:t>
            </a:r>
          </a:p>
          <a:p>
            <a:pPr lvl="1"/>
            <a:r>
              <a:rPr lang="en-GB" dirty="0" smtClean="0"/>
              <a:t>Examples of each type of large-scale systems, with identification of where ontologies have, or could, help in their design and use</a:t>
            </a:r>
            <a:endParaRPr lang="en-GB" dirty="0"/>
          </a:p>
          <a:p>
            <a:r>
              <a:rPr lang="en-GB" dirty="0" smtClean="0"/>
              <a:t>What </a:t>
            </a:r>
            <a:r>
              <a:rPr lang="en-GB" dirty="0"/>
              <a:t>do we bring?</a:t>
            </a:r>
          </a:p>
          <a:p>
            <a:pPr lvl="1"/>
            <a:r>
              <a:rPr lang="en-GB" dirty="0" smtClean="0"/>
              <a:t>Experience in several domains: biomedical, smart grid, government systems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86</Words>
  <Application>Microsoft Macintosh PowerPoint</Application>
  <PresentationFormat>On-screen Show (4:3)</PresentationFormat>
  <Paragraphs>22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Ontology Summit 2012:  Track 4</vt:lpstr>
      <vt:lpstr>Track 4: Large-scale domain applications</vt:lpstr>
      <vt:lpstr>Making it happen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Ontology Summit 2012:  Track 1 &amp; 2</dc:title>
  <dc:creator>Matthew West</dc:creator>
  <cp:lastModifiedBy>System Administrator</cp:lastModifiedBy>
  <cp:revision>5</cp:revision>
  <dcterms:created xsi:type="dcterms:W3CDTF">2012-01-17T20:27:13Z</dcterms:created>
  <dcterms:modified xsi:type="dcterms:W3CDTF">2012-01-19T16:43:57Z</dcterms:modified>
</cp:coreProperties>
</file>