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-6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320004-182E-40FD-A52C-4DF4F1BA6505}" type="datetimeFigureOut">
              <a:rPr lang="en-GB" smtClean="0"/>
              <a:pPr/>
              <a:t>17/01/2012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785E8F-3699-45EA-AE44-7242CDE2EDE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85E8F-3699-45EA-AE44-7242CDE2EDE4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85E8F-3699-45EA-AE44-7242CDE2EDE4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85E8F-3699-45EA-AE44-7242CDE2EDE4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484E3-D114-4E22-8D52-646B4BA05EF7}" type="datetimeFigureOut">
              <a:rPr lang="en-GB" smtClean="0"/>
              <a:pPr/>
              <a:t>17/01/2012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ECF7E-0515-4016-BC15-990CE28902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484E3-D114-4E22-8D52-646B4BA05EF7}" type="datetimeFigureOut">
              <a:rPr lang="en-GB" smtClean="0"/>
              <a:pPr/>
              <a:t>17/01/2012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ECF7E-0515-4016-BC15-990CE28902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484E3-D114-4E22-8D52-646B4BA05EF7}" type="datetimeFigureOut">
              <a:rPr lang="en-GB" smtClean="0"/>
              <a:pPr/>
              <a:t>17/01/2012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ECF7E-0515-4016-BC15-990CE28902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484E3-D114-4E22-8D52-646B4BA05EF7}" type="datetimeFigureOut">
              <a:rPr lang="en-GB" smtClean="0"/>
              <a:pPr/>
              <a:t>17/01/2012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ECF7E-0515-4016-BC15-990CE28902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484E3-D114-4E22-8D52-646B4BA05EF7}" type="datetimeFigureOut">
              <a:rPr lang="en-GB" smtClean="0"/>
              <a:pPr/>
              <a:t>17/01/2012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ECF7E-0515-4016-BC15-990CE28902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484E3-D114-4E22-8D52-646B4BA05EF7}" type="datetimeFigureOut">
              <a:rPr lang="en-GB" smtClean="0"/>
              <a:pPr/>
              <a:t>17/01/2012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ECF7E-0515-4016-BC15-990CE28902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484E3-D114-4E22-8D52-646B4BA05EF7}" type="datetimeFigureOut">
              <a:rPr lang="en-GB" smtClean="0"/>
              <a:pPr/>
              <a:t>17/01/2012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ECF7E-0515-4016-BC15-990CE28902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484E3-D114-4E22-8D52-646B4BA05EF7}" type="datetimeFigureOut">
              <a:rPr lang="en-GB" smtClean="0"/>
              <a:pPr/>
              <a:t>17/01/2012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ECF7E-0515-4016-BC15-990CE28902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484E3-D114-4E22-8D52-646B4BA05EF7}" type="datetimeFigureOut">
              <a:rPr lang="en-GB" smtClean="0"/>
              <a:pPr/>
              <a:t>17/01/2012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ECF7E-0515-4016-BC15-990CE28902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484E3-D114-4E22-8D52-646B4BA05EF7}" type="datetimeFigureOut">
              <a:rPr lang="en-GB" smtClean="0"/>
              <a:pPr/>
              <a:t>17/01/2012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ECF7E-0515-4016-BC15-990CE28902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484E3-D114-4E22-8D52-646B4BA05EF7}" type="datetimeFigureOut">
              <a:rPr lang="en-GB" smtClean="0"/>
              <a:pPr/>
              <a:t>17/01/2012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ECF7E-0515-4016-BC15-990CE28902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484E3-D114-4E22-8D52-646B4BA05EF7}" type="datetimeFigureOut">
              <a:rPr lang="en-GB" smtClean="0"/>
              <a:pPr/>
              <a:t>17/01/2012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ECF7E-0515-4016-BC15-990CE289024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Ontology Summit 2012:</a:t>
            </a:r>
            <a:br>
              <a:rPr lang="en-GB" dirty="0" smtClean="0"/>
            </a:br>
            <a:r>
              <a:rPr lang="en-GB" dirty="0" smtClean="0"/>
              <a:t> Track </a:t>
            </a:r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077072"/>
            <a:ext cx="7128792" cy="1752600"/>
          </a:xfrm>
        </p:spPr>
        <p:txBody>
          <a:bodyPr>
            <a:normAutofit/>
          </a:bodyPr>
          <a:lstStyle/>
          <a:p>
            <a:pPr marL="1431925" indent="-1431925" algn="l"/>
            <a:r>
              <a:rPr lang="en-GB" dirty="0" smtClean="0"/>
              <a:t>Track </a:t>
            </a:r>
            <a:r>
              <a:rPr lang="en-GB" dirty="0" smtClean="0"/>
              <a:t>4: </a:t>
            </a:r>
            <a:r>
              <a:rPr lang="en-GB" dirty="0" smtClean="0"/>
              <a:t>	</a:t>
            </a:r>
            <a:r>
              <a:rPr lang="en-GB" b="1" dirty="0" smtClean="0"/>
              <a:t>Large-scale domain </a:t>
            </a:r>
            <a:r>
              <a:rPr lang="en-GB" b="1" dirty="0" smtClean="0"/>
              <a:t>applications</a:t>
            </a:r>
            <a:endParaRPr lang="en-GB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 smtClean="0"/>
              <a:t>Track </a:t>
            </a:r>
            <a:r>
              <a:rPr lang="en-GB" sz="2800" dirty="0" smtClean="0"/>
              <a:t>4: </a:t>
            </a:r>
            <a:r>
              <a:rPr lang="en-GB" sz="2800" b="1" dirty="0" smtClean="0"/>
              <a:t>Large-scale domain applications</a:t>
            </a:r>
            <a:endParaRPr lang="en-GB" sz="28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GB" dirty="0" smtClean="0"/>
              <a:t>Mission</a:t>
            </a:r>
          </a:p>
          <a:p>
            <a:pPr marL="0" lvl="1" indent="3175">
              <a:buNone/>
            </a:pPr>
            <a:r>
              <a:rPr lang="en-US" dirty="0" smtClean="0"/>
              <a:t>This track will help to ground the discussions in the other tracks and bring key challenges to light by describing current large-scale systems and systems of systems that either use, or could use, ontologies in their deployment. </a:t>
            </a:r>
            <a:endParaRPr lang="en-US" dirty="0" smtClean="0"/>
          </a:p>
          <a:p>
            <a:pPr marL="0" lvl="1" indent="3175">
              <a:buNone/>
            </a:pPr>
            <a:r>
              <a:rPr lang="en-US" dirty="0" smtClean="0"/>
              <a:t>“</a:t>
            </a:r>
            <a:r>
              <a:rPr lang="en-US" dirty="0" smtClean="0"/>
              <a:t>Large-scale” can mean either very large data sets, very complex data sets, federated systems, highly distributed systems, or real-time, continuous data systems. </a:t>
            </a:r>
            <a:endParaRPr lang="en-US" dirty="0" smtClean="0"/>
          </a:p>
          <a:p>
            <a:pPr marL="0" lvl="1" indent="3175">
              <a:buNone/>
            </a:pPr>
            <a:r>
              <a:rPr lang="en-US" dirty="0" smtClean="0"/>
              <a:t>Examples </a:t>
            </a:r>
            <a:r>
              <a:rPr lang="en-US" dirty="0" smtClean="0"/>
              <a:t>of large data sets might include scientific observations and studies; complex data sets could be technical data packages for manufactured products, or electronic health records; federated systems could include information sharing to combat terrorism, highly distributed systems includes items such as the smart electrical grid (aka Smart Grid), and real-time systems include network management systems. Of course, some big systems might include all five aspects.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Making it happen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Approach</a:t>
            </a:r>
          </a:p>
          <a:p>
            <a:pPr lvl="1"/>
            <a:r>
              <a:rPr lang="en-GB" dirty="0" smtClean="0"/>
              <a:t>We will use the </a:t>
            </a:r>
            <a:r>
              <a:rPr lang="en-GB" dirty="0" smtClean="0"/>
              <a:t>Thursday sessions for presentations of example systems, followed by discussion with the community at that time and via email</a:t>
            </a:r>
            <a:endParaRPr lang="en-GB" dirty="0"/>
          </a:p>
          <a:p>
            <a:r>
              <a:rPr lang="en-GB" dirty="0"/>
              <a:t>What contributions do we want from the wider Community?</a:t>
            </a:r>
          </a:p>
          <a:p>
            <a:pPr lvl="1"/>
            <a:r>
              <a:rPr lang="en-GB" dirty="0" smtClean="0"/>
              <a:t>Notifying the team by email of good examples of large-scale systems as defined in the mission statement, and providing speakers for those systems</a:t>
            </a:r>
            <a:endParaRPr lang="en-GB" dirty="0"/>
          </a:p>
          <a:p>
            <a:r>
              <a:rPr lang="en-GB" dirty="0"/>
              <a:t> </a:t>
            </a:r>
            <a:r>
              <a:rPr lang="en-GB" dirty="0" smtClean="0"/>
              <a:t>Aspirations</a:t>
            </a:r>
            <a:r>
              <a:rPr lang="en-GB" dirty="0"/>
              <a:t>?</a:t>
            </a:r>
          </a:p>
          <a:p>
            <a:pPr lvl="1"/>
            <a:r>
              <a:rPr lang="en-GB" dirty="0" smtClean="0"/>
              <a:t>Examples of each type of large-scale systems, with identification of where ontologies have, or could, help in their design and use</a:t>
            </a:r>
            <a:endParaRPr lang="en-GB" dirty="0"/>
          </a:p>
          <a:p>
            <a:r>
              <a:rPr lang="en-GB" dirty="0" smtClean="0"/>
              <a:t>What </a:t>
            </a:r>
            <a:r>
              <a:rPr lang="en-GB" dirty="0"/>
              <a:t>do we bring?</a:t>
            </a:r>
          </a:p>
          <a:p>
            <a:pPr lvl="1"/>
            <a:r>
              <a:rPr lang="en-GB" dirty="0" smtClean="0"/>
              <a:t>Experience in several domains: biomedical, smart grid, government systems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224</Words>
  <Application>Microsoft Office PowerPoint</Application>
  <PresentationFormat>On-screen Show (4:3)</PresentationFormat>
  <Paragraphs>19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Ontology Summit 2012:  Track 4</vt:lpstr>
      <vt:lpstr>Track 4: Large-scale domain applications</vt:lpstr>
      <vt:lpstr>Making it happen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Ontology Summit 2012:  Track 1 &amp; 2</dc:title>
  <dc:creator>Matthew West</dc:creator>
  <cp:lastModifiedBy>Steve</cp:lastModifiedBy>
  <cp:revision>4</cp:revision>
  <dcterms:created xsi:type="dcterms:W3CDTF">2012-01-17T20:27:13Z</dcterms:created>
  <dcterms:modified xsi:type="dcterms:W3CDTF">2012-01-18T00:26:01Z</dcterms:modified>
</cp:coreProperties>
</file>