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8E"/>
    <a:srgbClr val="FFFFFF"/>
    <a:srgbClr val="00CC00"/>
    <a:srgbClr val="00FF00"/>
    <a:srgbClr val="FF0000"/>
    <a:srgbClr val="005566"/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3" autoAdjust="0"/>
  </p:normalViewPr>
  <p:slideViewPr>
    <p:cSldViewPr snapToGrid="0">
      <p:cViewPr>
        <p:scale>
          <a:sx n="80" d="100"/>
          <a:sy n="80" d="100"/>
        </p:scale>
        <p:origin x="-109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394" y="-10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57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BFA0C9-5572-4DFB-83FF-8B9CBA6E6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C0B6C75-16FD-4423-AFD7-F9479932C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9F565-3FCE-4BB8-B8A4-62900E323719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8649148" y="6583680"/>
            <a:ext cx="279699" cy="2743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769182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9182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Qu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72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990725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600075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054872" y="6614344"/>
            <a:ext cx="28523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Copyright ©</a:t>
            </a:r>
            <a:r>
              <a:rPr lang="en-US" altLang="en-US" sz="1000" b="1" i="1" dirty="0" smtClean="0">
                <a:solidFill>
                  <a:srgbClr val="00758E"/>
                </a:solidFill>
                <a:latin typeface="Arial" pitchFamily="34" charset="0"/>
              </a:rPr>
              <a:t>2010 </a:t>
            </a: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Sandpiper Software, Inc.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2904260" y="6614344"/>
            <a:ext cx="28523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Copyright ©</a:t>
            </a:r>
            <a:r>
              <a:rPr lang="en-US" altLang="en-US" sz="1000" b="1" i="1" dirty="0" smtClean="0">
                <a:solidFill>
                  <a:srgbClr val="00758E"/>
                </a:solidFill>
                <a:latin typeface="Arial" pitchFamily="34" charset="0"/>
              </a:rPr>
              <a:t>2010 </a:t>
            </a: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Sandpiper Software, Inc.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904260" y="6614344"/>
            <a:ext cx="28523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Copyright ©</a:t>
            </a:r>
            <a:r>
              <a:rPr lang="en-US" altLang="en-US" sz="1000" b="1" i="1" dirty="0" smtClean="0">
                <a:solidFill>
                  <a:srgbClr val="00758E"/>
                </a:solidFill>
                <a:latin typeface="Arial" pitchFamily="34" charset="0"/>
              </a:rPr>
              <a:t>2010 </a:t>
            </a: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Sandpiper Software, Inc.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904260" y="6614344"/>
            <a:ext cx="28523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Copyright ©</a:t>
            </a:r>
            <a:r>
              <a:rPr lang="en-US" altLang="en-US" sz="1000" b="1" i="1" dirty="0" smtClean="0">
                <a:solidFill>
                  <a:srgbClr val="00758E"/>
                </a:solidFill>
                <a:latin typeface="Arial" pitchFamily="34" charset="0"/>
              </a:rPr>
              <a:t>2010 </a:t>
            </a: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Sandpiper Software, Inc.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2904260" y="6614344"/>
            <a:ext cx="28523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Copyright ©</a:t>
            </a:r>
            <a:r>
              <a:rPr lang="en-US" altLang="en-US" sz="1000" b="1" i="1" dirty="0" smtClean="0">
                <a:solidFill>
                  <a:srgbClr val="00758E"/>
                </a:solidFill>
                <a:latin typeface="Arial" pitchFamily="34" charset="0"/>
              </a:rPr>
              <a:t>2010 </a:t>
            </a:r>
            <a:r>
              <a:rPr lang="en-US" altLang="en-US" sz="1000" b="1" i="1" dirty="0">
                <a:solidFill>
                  <a:srgbClr val="00758E"/>
                </a:solidFill>
                <a:latin typeface="Arial" pitchFamily="34" charset="0"/>
              </a:rPr>
              <a:t>Sandpiper Software, Inc.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54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65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59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152400"/>
            <a:ext cx="91440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6972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8610600" y="65833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382582F7-DA36-413E-881E-D7F1FDE41E50}" type="slidenum">
              <a:rPr lang="en-US" altLang="en-US" sz="1200" b="1" i="1">
                <a:solidFill>
                  <a:srgbClr val="00758E"/>
                </a:solidFill>
                <a:latin typeface="Arial Narrow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1200" b="1" i="1" dirty="0">
              <a:solidFill>
                <a:srgbClr val="00758E"/>
              </a:solidFill>
              <a:latin typeface="Arial Narrow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4" r:id="rId1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¥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715963" y="2486025"/>
            <a:ext cx="82407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		</a:t>
            </a:r>
          </a:p>
          <a:p>
            <a:pPr eaLnBrk="0" hangingPunct="0"/>
            <a:endParaRPr lang="en-US" alt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Tech in Rental Product Marketing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Ontology Summit 2011</a:t>
            </a:r>
          </a:p>
          <a:p>
            <a:r>
              <a:rPr lang="en-US" dirty="0" smtClean="0"/>
              <a:t>Applications and Case Studies - II</a:t>
            </a:r>
          </a:p>
          <a:p>
            <a:r>
              <a:rPr lang="en-US" dirty="0" smtClean="0"/>
              <a:t>Jim Rhyne and Elisa Kendall</a:t>
            </a:r>
          </a:p>
          <a:p>
            <a:r>
              <a:rPr lang="en-US" smtClean="0"/>
              <a:t>Sandpiper Software, Inc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7800975" cy="1143000"/>
          </a:xfrm>
        </p:spPr>
        <p:txBody>
          <a:bodyPr/>
          <a:lstStyle/>
          <a:p>
            <a:r>
              <a:rPr lang="en-US" dirty="0" smtClean="0"/>
              <a:t>Semantic Tech </a:t>
            </a:r>
            <a:r>
              <a:rPr lang="en-US" dirty="0" smtClean="0"/>
              <a:t>in </a:t>
            </a:r>
            <a:r>
              <a:rPr lang="en-US" dirty="0" smtClean="0"/>
              <a:t>Rental Product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Semantic aided search</a:t>
            </a:r>
          </a:p>
          <a:p>
            <a:pPr lvl="1"/>
            <a:r>
              <a:rPr lang="en-US" dirty="0" smtClean="0"/>
              <a:t>Semantic aided SEO</a:t>
            </a:r>
          </a:p>
          <a:p>
            <a:pPr lvl="1"/>
            <a:r>
              <a:rPr lang="en-US" dirty="0" smtClean="0"/>
              <a:t>Rule-based product selection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r>
              <a:rPr lang="en-US" dirty="0" smtClean="0"/>
              <a:t>Benefit</a:t>
            </a:r>
          </a:p>
          <a:p>
            <a:pPr lvl="1"/>
            <a:r>
              <a:rPr lang="en-US" sz="1600" dirty="0" smtClean="0"/>
              <a:t>Current project is a pilot – stay tuned</a:t>
            </a:r>
          </a:p>
          <a:p>
            <a:pPr lvl="1"/>
            <a:r>
              <a:rPr lang="en-US" sz="1600" dirty="0" smtClean="0"/>
              <a:t>Progress in discussions with Search Engine Providers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Help consumers find offerings</a:t>
            </a:r>
          </a:p>
          <a:p>
            <a:pPr lvl="1"/>
            <a:r>
              <a:rPr lang="en-US" dirty="0" smtClean="0"/>
              <a:t>Help consumers select offerings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Key Ontology </a:t>
            </a:r>
            <a:r>
              <a:rPr lang="en-US" dirty="0" smtClean="0"/>
              <a:t>Features</a:t>
            </a:r>
          </a:p>
          <a:p>
            <a:pPr lvl="1"/>
            <a:r>
              <a:rPr lang="en-US" sz="1600" dirty="0" smtClean="0"/>
              <a:t>Complex, multi-entity ontology</a:t>
            </a:r>
          </a:p>
          <a:p>
            <a:pPr lvl="1"/>
            <a:r>
              <a:rPr lang="en-US" sz="1600" dirty="0" smtClean="0"/>
              <a:t>Lots of restriction axioms, not subclass hierarchy</a:t>
            </a:r>
          </a:p>
          <a:p>
            <a:pPr lvl="1"/>
            <a:r>
              <a:rPr lang="en-US" sz="1600" dirty="0" smtClean="0"/>
              <a:t>Classification and realization part of application process</a:t>
            </a: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ndpiperTemplate">
  <a:themeElements>
    <a:clrScheme name="SSI B&amp;W primar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SI B&amp;W primar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I B&amp;W prima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I B&amp;W prima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I B&amp;W prima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SandpiperTemplate</Template>
  <TotalTime>338</TotalTime>
  <Words>89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SandpiperTemplate</vt:lpstr>
      <vt:lpstr>Semantic Tech in Rental Product Marketing</vt:lpstr>
      <vt:lpstr>Semantic Tech in Rental Product Marketing</vt:lpstr>
    </vt:vector>
  </TitlesOfParts>
  <Company>Sandpiper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CTS, ontology, transformation services</dc:subject>
  <dc:creator>jimrhyne</dc:creator>
  <dc:description>OMG Long Beach Meeting, December 2009</dc:description>
  <cp:lastModifiedBy>jimrhyne</cp:lastModifiedBy>
  <cp:revision>14</cp:revision>
  <cp:lastPrinted>2005-01-15T00:36:23Z</cp:lastPrinted>
  <dcterms:created xsi:type="dcterms:W3CDTF">2011-02-09T02:25:53Z</dcterms:created>
  <dcterms:modified xsi:type="dcterms:W3CDTF">2011-02-09T18:34:42Z</dcterms:modified>
</cp:coreProperties>
</file>