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5B06D-5C1E-4D81-8050-6C1478124109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C26F0-1980-44F2-ABDF-0A67DFB92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5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A6F-EF4A-4275-A727-5F0094DEE4F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4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8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35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95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8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7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5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9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36F2-9CE0-4BEE-A5D8-068D7F114A5E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A962-9FD2-45C1-9761-AE14521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Background and 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Matthew West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63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Matthew West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BSc, PhD in Chemical Engineering</a:t>
            </a:r>
          </a:p>
          <a:p>
            <a:r>
              <a:rPr lang="en-GB" dirty="0" smtClean="0"/>
              <a:t>30 </a:t>
            </a:r>
            <a:r>
              <a:rPr lang="en-GB" dirty="0"/>
              <a:t>years with </a:t>
            </a:r>
            <a:r>
              <a:rPr lang="en-GB" dirty="0" smtClean="0"/>
              <a:t>Shell, Director of Information Junction</a:t>
            </a:r>
            <a:endParaRPr lang="en-GB" dirty="0"/>
          </a:p>
          <a:p>
            <a:r>
              <a:rPr lang="en-GB" dirty="0" smtClean="0"/>
              <a:t>25+ </a:t>
            </a:r>
            <a:r>
              <a:rPr lang="en-GB" dirty="0"/>
              <a:t>years in information management</a:t>
            </a:r>
          </a:p>
          <a:p>
            <a:pPr lvl="1"/>
            <a:r>
              <a:rPr lang="en-GB" dirty="0" smtClean="0"/>
              <a:t>Data Quality</a:t>
            </a:r>
            <a:endParaRPr lang="en-GB" dirty="0"/>
          </a:p>
          <a:p>
            <a:pPr lvl="1"/>
            <a:r>
              <a:rPr lang="en-GB" dirty="0"/>
              <a:t>Data Modelling </a:t>
            </a:r>
          </a:p>
          <a:p>
            <a:pPr lvl="1"/>
            <a:r>
              <a:rPr lang="en-GB" dirty="0"/>
              <a:t>Master and Reference </a:t>
            </a:r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Enterprise Architecture</a:t>
            </a:r>
          </a:p>
          <a:p>
            <a:pPr lvl="1"/>
            <a:r>
              <a:rPr lang="en-GB" dirty="0" smtClean="0"/>
              <a:t>Data Management Maturity</a:t>
            </a:r>
            <a:endParaRPr lang="en-GB" dirty="0"/>
          </a:p>
          <a:p>
            <a:r>
              <a:rPr lang="en-GB" dirty="0"/>
              <a:t>15+ years in standards development</a:t>
            </a:r>
          </a:p>
          <a:p>
            <a:pPr lvl="1"/>
            <a:r>
              <a:rPr lang="en-GB" dirty="0"/>
              <a:t>ISO 15926, ISO 18876, ISO 10303, ISO 8000</a:t>
            </a:r>
          </a:p>
          <a:p>
            <a:pPr lvl="1"/>
            <a:r>
              <a:rPr lang="en-GB" dirty="0"/>
              <a:t>ISO TC 184/SC4 Policy and Planning Committee</a:t>
            </a:r>
          </a:p>
          <a:p>
            <a:r>
              <a:rPr lang="en-GB" dirty="0"/>
              <a:t>Visiting Professor at Leeds </a:t>
            </a:r>
            <a:r>
              <a:rPr lang="en-GB" dirty="0" smtClean="0"/>
              <a:t>University – Chair Industrial Advisory Board</a:t>
            </a:r>
          </a:p>
          <a:p>
            <a:r>
              <a:rPr lang="en-GB" dirty="0" smtClean="0"/>
              <a:t>Industrial Assessor for British Computer Society course accreditation</a:t>
            </a:r>
          </a:p>
          <a:p>
            <a:r>
              <a:rPr lang="en-GB" dirty="0" smtClean="0"/>
              <a:t>Author “Developing High Quality Data Models”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A6058-059D-484A-B5EA-B51028193C3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4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 in Ontology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Upper ontologies (ontology of everything)</a:t>
            </a:r>
          </a:p>
          <a:p>
            <a:pPr lvl="1"/>
            <a:r>
              <a:rPr lang="en-GB" dirty="0" smtClean="0"/>
              <a:t>4 </a:t>
            </a:r>
            <a:r>
              <a:rPr lang="en-GB" dirty="0" err="1" smtClean="0"/>
              <a:t>dimensionalism</a:t>
            </a:r>
            <a:endParaRPr lang="en-GB" dirty="0" smtClean="0"/>
          </a:p>
          <a:p>
            <a:pPr lvl="1"/>
            <a:r>
              <a:rPr lang="en-GB" dirty="0" smtClean="0"/>
              <a:t>Possible worlds</a:t>
            </a:r>
          </a:p>
          <a:p>
            <a:pPr lvl="1"/>
            <a:r>
              <a:rPr lang="en-GB" dirty="0" smtClean="0"/>
              <a:t>Set Theory</a:t>
            </a:r>
          </a:p>
          <a:p>
            <a:r>
              <a:rPr lang="en-GB" dirty="0" smtClean="0"/>
              <a:t>Less interested in logics and languages (beyond being a tool)</a:t>
            </a:r>
          </a:p>
          <a:p>
            <a:r>
              <a:rPr lang="en-GB" dirty="0" smtClean="0"/>
              <a:t>Integration rather than reasoning or natural language processing core focus.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37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Vision for </a:t>
            </a:r>
            <a:r>
              <a:rPr lang="en-GB" dirty="0" err="1" smtClean="0"/>
              <a:t>Ontolog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Safe transition to new management structure and infrastructure</a:t>
            </a:r>
          </a:p>
          <a:p>
            <a:r>
              <a:rPr lang="en-GB" dirty="0" smtClean="0"/>
              <a:t>Pursuit of </a:t>
            </a:r>
            <a:r>
              <a:rPr lang="en-GB" dirty="0" err="1" smtClean="0"/>
              <a:t>Ontolog</a:t>
            </a:r>
            <a:r>
              <a:rPr lang="en-GB" dirty="0" smtClean="0"/>
              <a:t> mission</a:t>
            </a:r>
          </a:p>
          <a:p>
            <a:r>
              <a:rPr lang="en-GB" dirty="0" smtClean="0"/>
              <a:t>Openness to new ways to </a:t>
            </a:r>
            <a:r>
              <a:rPr lang="en-GB" smtClean="0"/>
              <a:t>pursue that 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26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155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Background and Vision</vt:lpstr>
      <vt:lpstr>Matthew West</vt:lpstr>
      <vt:lpstr>Interest in Ontology</vt:lpstr>
      <vt:lpstr>Vision for Ontolog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and Vision</dc:title>
  <dc:creator>Matthew West</dc:creator>
  <cp:lastModifiedBy>Matthew West</cp:lastModifiedBy>
  <cp:revision>3</cp:revision>
  <dcterms:created xsi:type="dcterms:W3CDTF">2014-06-20T08:54:06Z</dcterms:created>
  <dcterms:modified xsi:type="dcterms:W3CDTF">2014-06-20T09:11:05Z</dcterms:modified>
</cp:coreProperties>
</file>