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58" r:id="rId4"/>
    <p:sldId id="339" r:id="rId5"/>
    <p:sldId id="340" r:id="rId6"/>
    <p:sldId id="341" r:id="rId7"/>
    <p:sldId id="342" r:id="rId8"/>
    <p:sldId id="343" r:id="rId9"/>
    <p:sldId id="337" r:id="rId10"/>
    <p:sldId id="338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269" r:id="rId21"/>
    <p:sldId id="270" r:id="rId22"/>
    <p:sldId id="271" r:id="rId23"/>
    <p:sldId id="272" r:id="rId24"/>
    <p:sldId id="277" r:id="rId25"/>
    <p:sldId id="328" r:id="rId26"/>
    <p:sldId id="329" r:id="rId27"/>
    <p:sldId id="331" r:id="rId28"/>
    <p:sldId id="273" r:id="rId29"/>
    <p:sldId id="278" r:id="rId30"/>
    <p:sldId id="279" r:id="rId31"/>
    <p:sldId id="274" r:id="rId32"/>
    <p:sldId id="280" r:id="rId33"/>
    <p:sldId id="275" r:id="rId34"/>
    <p:sldId id="344" r:id="rId35"/>
    <p:sldId id="281" r:id="rId36"/>
    <p:sldId id="332" r:id="rId37"/>
    <p:sldId id="282" r:id="rId38"/>
    <p:sldId id="283" r:id="rId39"/>
    <p:sldId id="288" r:id="rId40"/>
    <p:sldId id="289" r:id="rId41"/>
    <p:sldId id="290" r:id="rId42"/>
    <p:sldId id="291" r:id="rId43"/>
    <p:sldId id="292" r:id="rId44"/>
    <p:sldId id="287" r:id="rId45"/>
    <p:sldId id="293" r:id="rId46"/>
    <p:sldId id="294" r:id="rId47"/>
    <p:sldId id="295" r:id="rId48"/>
    <p:sldId id="296" r:id="rId49"/>
    <p:sldId id="297" r:id="rId50"/>
    <p:sldId id="284" r:id="rId51"/>
    <p:sldId id="285" r:id="rId52"/>
    <p:sldId id="298" r:id="rId53"/>
    <p:sldId id="303" r:id="rId54"/>
    <p:sldId id="322" r:id="rId55"/>
    <p:sldId id="323" r:id="rId56"/>
    <p:sldId id="324" r:id="rId57"/>
    <p:sldId id="325" r:id="rId58"/>
    <p:sldId id="304" r:id="rId59"/>
    <p:sldId id="305" r:id="rId60"/>
    <p:sldId id="306" r:id="rId61"/>
    <p:sldId id="307" r:id="rId62"/>
    <p:sldId id="314" r:id="rId63"/>
    <p:sldId id="310" r:id="rId64"/>
    <p:sldId id="311" r:id="rId65"/>
    <p:sldId id="308" r:id="rId66"/>
    <p:sldId id="309" r:id="rId67"/>
    <p:sldId id="312" r:id="rId68"/>
    <p:sldId id="313" r:id="rId69"/>
    <p:sldId id="318" r:id="rId70"/>
    <p:sldId id="302" r:id="rId71"/>
    <p:sldId id="326" r:id="rId72"/>
    <p:sldId id="316" r:id="rId73"/>
    <p:sldId id="334" r:id="rId74"/>
    <p:sldId id="335" r:id="rId75"/>
    <p:sldId id="336" r:id="rId76"/>
    <p:sldId id="319" r:id="rId77"/>
    <p:sldId id="327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 varScale="1">
        <p:scale>
          <a:sx n="100" d="100"/>
          <a:sy n="100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6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4.xml"/><Relationship Id="rId1" Type="http://schemas.openxmlformats.org/officeDocument/2006/relationships/slide" Target="slides/slide7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F6F70-825E-4EEF-88D0-7104648B8F19}" type="doc">
      <dgm:prSet loTypeId="urn:microsoft.com/office/officeart/2005/8/layout/hierarchy1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10BC23F-A4D8-4C97-AFF5-75E20AFFBB6E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4000" dirty="0" smtClean="0"/>
            <a:t>Thing</a:t>
          </a:r>
          <a:endParaRPr lang="en-US" sz="1300" dirty="0"/>
        </a:p>
      </dgm:t>
    </dgm:pt>
    <dgm:pt modelId="{6D9B8CFD-73A2-4E20-B1AC-B60E8C481474}" type="parTrans" cxnId="{38BAF21C-0F83-485A-AACE-D3097AD7D9E7}">
      <dgm:prSet/>
      <dgm:spPr/>
      <dgm:t>
        <a:bodyPr/>
        <a:lstStyle/>
        <a:p>
          <a:endParaRPr lang="en-US"/>
        </a:p>
      </dgm:t>
    </dgm:pt>
    <dgm:pt modelId="{1E0211F5-5EA0-4761-9F1A-24AFBD74357F}" type="sibTrans" cxnId="{38BAF21C-0F83-485A-AACE-D3097AD7D9E7}">
      <dgm:prSet/>
      <dgm:spPr/>
      <dgm:t>
        <a:bodyPr/>
        <a:lstStyle/>
        <a:p>
          <a:endParaRPr lang="en-US"/>
        </a:p>
      </dgm:t>
    </dgm:pt>
    <dgm:pt modelId="{15B09DB5-99AB-4BF7-B241-3C64B28AA0C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Continuant</a:t>
          </a:r>
          <a:endParaRPr lang="en-US" dirty="0"/>
        </a:p>
      </dgm:t>
    </dgm:pt>
    <dgm:pt modelId="{511CEEDD-8A03-41FF-985A-58F97D783AA7}" type="parTrans" cxnId="{7B73F9EA-B73D-401E-87A2-2445B08951EC}">
      <dgm:prSet/>
      <dgm:spPr/>
      <dgm:t>
        <a:bodyPr/>
        <a:lstStyle/>
        <a:p>
          <a:endParaRPr lang="en-US"/>
        </a:p>
      </dgm:t>
    </dgm:pt>
    <dgm:pt modelId="{82AD9F80-078E-48A5-A632-34B1A22755E0}" type="sibTrans" cxnId="{7B73F9EA-B73D-401E-87A2-2445B08951EC}">
      <dgm:prSet/>
      <dgm:spPr/>
      <dgm:t>
        <a:bodyPr/>
        <a:lstStyle/>
        <a:p>
          <a:endParaRPr lang="en-US"/>
        </a:p>
      </dgm:t>
    </dgm:pt>
    <dgm:pt modelId="{712F47B5-BE93-4907-A429-C66A0695110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 smtClean="0"/>
            <a:t>Occurrent</a:t>
          </a:r>
          <a:endParaRPr lang="en-US" dirty="0"/>
        </a:p>
      </dgm:t>
    </dgm:pt>
    <dgm:pt modelId="{EC084C5B-C32C-415C-97E4-A06940AC7893}" type="parTrans" cxnId="{2C899214-8D9A-4A4E-B445-7E592D5A761D}">
      <dgm:prSet/>
      <dgm:spPr/>
      <dgm:t>
        <a:bodyPr/>
        <a:lstStyle/>
        <a:p>
          <a:endParaRPr lang="en-US"/>
        </a:p>
      </dgm:t>
    </dgm:pt>
    <dgm:pt modelId="{439D0B6C-E0DB-4C88-8711-3F48E7CB06A9}" type="sibTrans" cxnId="{2C899214-8D9A-4A4E-B445-7E592D5A761D}">
      <dgm:prSet/>
      <dgm:spPr/>
      <dgm:t>
        <a:bodyPr/>
        <a:lstStyle/>
        <a:p>
          <a:endParaRPr lang="en-US"/>
        </a:p>
      </dgm:t>
    </dgm:pt>
    <dgm:pt modelId="{4ECA65F2-A0FF-484A-830F-ECACDEBB9A78}" type="pres">
      <dgm:prSet presAssocID="{E83F6F70-825E-4EEF-88D0-7104648B8F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D1D638-E841-482C-BFAC-20C3785583FA}" type="pres">
      <dgm:prSet presAssocID="{F10BC23F-A4D8-4C97-AFF5-75E20AFFBB6E}" presName="hierRoot1" presStyleCnt="0"/>
      <dgm:spPr/>
    </dgm:pt>
    <dgm:pt modelId="{7F6FDDB5-C192-4BD8-945D-8007900D0568}" type="pres">
      <dgm:prSet presAssocID="{F10BC23F-A4D8-4C97-AFF5-75E20AFFBB6E}" presName="composite" presStyleCnt="0"/>
      <dgm:spPr/>
    </dgm:pt>
    <dgm:pt modelId="{367A69E7-EFE0-4506-9F66-571760393C04}" type="pres">
      <dgm:prSet presAssocID="{F10BC23F-A4D8-4C97-AFF5-75E20AFFBB6E}" presName="background" presStyleLbl="node0" presStyleIdx="0" presStyleCnt="1"/>
      <dgm:spPr/>
    </dgm:pt>
    <dgm:pt modelId="{246B0693-B89D-4D23-88AF-942DA68A0616}" type="pres">
      <dgm:prSet presAssocID="{F10BC23F-A4D8-4C97-AFF5-75E20AFFBB6E}" presName="text" presStyleLbl="fgAcc0" presStyleIdx="0" presStyleCnt="1" custScaleX="231526" custLinFactNeighborX="-8626" custLinFactNeighborY="-48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C967F-3AB5-494E-BBDA-01E9B2CCEBBE}" type="pres">
      <dgm:prSet presAssocID="{F10BC23F-A4D8-4C97-AFF5-75E20AFFBB6E}" presName="hierChild2" presStyleCnt="0"/>
      <dgm:spPr/>
    </dgm:pt>
    <dgm:pt modelId="{153009DF-4DB5-4E44-A88B-7D5FB59A5969}" type="pres">
      <dgm:prSet presAssocID="{511CEEDD-8A03-41FF-985A-58F97D783A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A2C8C8F-FA10-430B-AD80-75505F3B5F5E}" type="pres">
      <dgm:prSet presAssocID="{15B09DB5-99AB-4BF7-B241-3C64B28AA0C8}" presName="hierRoot2" presStyleCnt="0"/>
      <dgm:spPr/>
    </dgm:pt>
    <dgm:pt modelId="{6DF3BD66-1D85-4E00-B96A-9C3ECD5EF682}" type="pres">
      <dgm:prSet presAssocID="{15B09DB5-99AB-4BF7-B241-3C64B28AA0C8}" presName="composite2" presStyleCnt="0"/>
      <dgm:spPr/>
    </dgm:pt>
    <dgm:pt modelId="{A636F543-02BC-4D79-BEE4-174F87AD8872}" type="pres">
      <dgm:prSet presAssocID="{15B09DB5-99AB-4BF7-B241-3C64B28AA0C8}" presName="background2" presStyleLbl="node2" presStyleIdx="0" presStyleCnt="2"/>
      <dgm:spPr/>
      <dgm:t>
        <a:bodyPr/>
        <a:lstStyle/>
        <a:p>
          <a:endParaRPr lang="en-US"/>
        </a:p>
      </dgm:t>
    </dgm:pt>
    <dgm:pt modelId="{1C574C71-37B7-4BB8-94FD-22D9121FB9EB}" type="pres">
      <dgm:prSet presAssocID="{15B09DB5-99AB-4BF7-B241-3C64B28AA0C8}" presName="text2" presStyleLbl="fgAcc2" presStyleIdx="0" presStyleCnt="2" custLinFactNeighborX="-7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18A87-2FF4-407C-83F1-C03E3DC7F711}" type="pres">
      <dgm:prSet presAssocID="{15B09DB5-99AB-4BF7-B241-3C64B28AA0C8}" presName="hierChild3" presStyleCnt="0"/>
      <dgm:spPr/>
    </dgm:pt>
    <dgm:pt modelId="{5790F34D-90F4-413E-92C1-008C4AFB1C8E}" type="pres">
      <dgm:prSet presAssocID="{EC084C5B-C32C-415C-97E4-A06940AC789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36823AC-B62D-4511-A837-53EF6EFE94D2}" type="pres">
      <dgm:prSet presAssocID="{712F47B5-BE93-4907-A429-C66A06951102}" presName="hierRoot2" presStyleCnt="0"/>
      <dgm:spPr/>
    </dgm:pt>
    <dgm:pt modelId="{E40FAC3B-7D2C-4B48-915D-77C0D2A94FE6}" type="pres">
      <dgm:prSet presAssocID="{712F47B5-BE93-4907-A429-C66A06951102}" presName="composite2" presStyleCnt="0"/>
      <dgm:spPr/>
    </dgm:pt>
    <dgm:pt modelId="{7075A6CD-F5D1-4367-8D63-D018EE5A871B}" type="pres">
      <dgm:prSet presAssocID="{712F47B5-BE93-4907-A429-C66A06951102}" presName="background2" presStyleLbl="node2" presStyleIdx="1" presStyleCnt="2"/>
      <dgm:spPr/>
    </dgm:pt>
    <dgm:pt modelId="{82F51091-20AE-4EC3-B4C1-0F4E11736A9E}" type="pres">
      <dgm:prSet presAssocID="{712F47B5-BE93-4907-A429-C66A06951102}" presName="text2" presStyleLbl="fgAcc2" presStyleIdx="1" presStyleCnt="2" custLinFactNeighborX="11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6A5CAC-2158-40B4-9A1D-0E12781E857B}" type="pres">
      <dgm:prSet presAssocID="{712F47B5-BE93-4907-A429-C66A06951102}" presName="hierChild3" presStyleCnt="0"/>
      <dgm:spPr/>
    </dgm:pt>
  </dgm:ptLst>
  <dgm:cxnLst>
    <dgm:cxn modelId="{B81B76B9-113D-4097-B44F-8AB3CAC720AC}" type="presOf" srcId="{15B09DB5-99AB-4BF7-B241-3C64B28AA0C8}" destId="{1C574C71-37B7-4BB8-94FD-22D9121FB9EB}" srcOrd="0" destOrd="0" presId="urn:microsoft.com/office/officeart/2005/8/layout/hierarchy1"/>
    <dgm:cxn modelId="{8E304564-0177-42FD-8A01-20DD28671A91}" type="presOf" srcId="{E83F6F70-825E-4EEF-88D0-7104648B8F19}" destId="{4ECA65F2-A0FF-484A-830F-ECACDEBB9A78}" srcOrd="0" destOrd="0" presId="urn:microsoft.com/office/officeart/2005/8/layout/hierarchy1"/>
    <dgm:cxn modelId="{2C899214-8D9A-4A4E-B445-7E592D5A761D}" srcId="{F10BC23F-A4D8-4C97-AFF5-75E20AFFBB6E}" destId="{712F47B5-BE93-4907-A429-C66A06951102}" srcOrd="1" destOrd="0" parTransId="{EC084C5B-C32C-415C-97E4-A06940AC7893}" sibTransId="{439D0B6C-E0DB-4C88-8711-3F48E7CB06A9}"/>
    <dgm:cxn modelId="{38BAF21C-0F83-485A-AACE-D3097AD7D9E7}" srcId="{E83F6F70-825E-4EEF-88D0-7104648B8F19}" destId="{F10BC23F-A4D8-4C97-AFF5-75E20AFFBB6E}" srcOrd="0" destOrd="0" parTransId="{6D9B8CFD-73A2-4E20-B1AC-B60E8C481474}" sibTransId="{1E0211F5-5EA0-4761-9F1A-24AFBD74357F}"/>
    <dgm:cxn modelId="{75355A40-31C4-43CE-94A6-F0208C95EAEC}" type="presOf" srcId="{712F47B5-BE93-4907-A429-C66A06951102}" destId="{82F51091-20AE-4EC3-B4C1-0F4E11736A9E}" srcOrd="0" destOrd="0" presId="urn:microsoft.com/office/officeart/2005/8/layout/hierarchy1"/>
    <dgm:cxn modelId="{9301FA90-A142-4BC6-9C65-213BFF79BA31}" type="presOf" srcId="{511CEEDD-8A03-41FF-985A-58F97D783AA7}" destId="{153009DF-4DB5-4E44-A88B-7D5FB59A5969}" srcOrd="0" destOrd="0" presId="urn:microsoft.com/office/officeart/2005/8/layout/hierarchy1"/>
    <dgm:cxn modelId="{7B73F9EA-B73D-401E-87A2-2445B08951EC}" srcId="{F10BC23F-A4D8-4C97-AFF5-75E20AFFBB6E}" destId="{15B09DB5-99AB-4BF7-B241-3C64B28AA0C8}" srcOrd="0" destOrd="0" parTransId="{511CEEDD-8A03-41FF-985A-58F97D783AA7}" sibTransId="{82AD9F80-078E-48A5-A632-34B1A22755E0}"/>
    <dgm:cxn modelId="{658E5C42-749B-499C-B972-6EEA98215C47}" type="presOf" srcId="{F10BC23F-A4D8-4C97-AFF5-75E20AFFBB6E}" destId="{246B0693-B89D-4D23-88AF-942DA68A0616}" srcOrd="0" destOrd="0" presId="urn:microsoft.com/office/officeart/2005/8/layout/hierarchy1"/>
    <dgm:cxn modelId="{7C4E69C0-6CED-45B4-94C0-AA280E732B6A}" type="presOf" srcId="{EC084C5B-C32C-415C-97E4-A06940AC7893}" destId="{5790F34D-90F4-413E-92C1-008C4AFB1C8E}" srcOrd="0" destOrd="0" presId="urn:microsoft.com/office/officeart/2005/8/layout/hierarchy1"/>
    <dgm:cxn modelId="{3F39FF46-EDFF-417C-8E8C-BAA295298757}" type="presParOf" srcId="{4ECA65F2-A0FF-484A-830F-ECACDEBB9A78}" destId="{C0D1D638-E841-482C-BFAC-20C3785583FA}" srcOrd="0" destOrd="0" presId="urn:microsoft.com/office/officeart/2005/8/layout/hierarchy1"/>
    <dgm:cxn modelId="{B0B858E5-EEDE-4A0D-B6A0-D499859A4898}" type="presParOf" srcId="{C0D1D638-E841-482C-BFAC-20C3785583FA}" destId="{7F6FDDB5-C192-4BD8-945D-8007900D0568}" srcOrd="0" destOrd="0" presId="urn:microsoft.com/office/officeart/2005/8/layout/hierarchy1"/>
    <dgm:cxn modelId="{7DC0E064-44E2-400B-936C-BE7365026EFF}" type="presParOf" srcId="{7F6FDDB5-C192-4BD8-945D-8007900D0568}" destId="{367A69E7-EFE0-4506-9F66-571760393C04}" srcOrd="0" destOrd="0" presId="urn:microsoft.com/office/officeart/2005/8/layout/hierarchy1"/>
    <dgm:cxn modelId="{65E30F85-5EE2-4D23-9A9E-99509B8A9E80}" type="presParOf" srcId="{7F6FDDB5-C192-4BD8-945D-8007900D0568}" destId="{246B0693-B89D-4D23-88AF-942DA68A0616}" srcOrd="1" destOrd="0" presId="urn:microsoft.com/office/officeart/2005/8/layout/hierarchy1"/>
    <dgm:cxn modelId="{D5F906A0-60BE-4551-969D-0CBE257423F0}" type="presParOf" srcId="{C0D1D638-E841-482C-BFAC-20C3785583FA}" destId="{22BC967F-3AB5-494E-BBDA-01E9B2CCEBBE}" srcOrd="1" destOrd="0" presId="urn:microsoft.com/office/officeart/2005/8/layout/hierarchy1"/>
    <dgm:cxn modelId="{07F569BE-47EA-4260-B498-59E4D84ABE38}" type="presParOf" srcId="{22BC967F-3AB5-494E-BBDA-01E9B2CCEBBE}" destId="{153009DF-4DB5-4E44-A88B-7D5FB59A5969}" srcOrd="0" destOrd="0" presId="urn:microsoft.com/office/officeart/2005/8/layout/hierarchy1"/>
    <dgm:cxn modelId="{D71191DA-E19B-413E-B63D-8945C34E4688}" type="presParOf" srcId="{22BC967F-3AB5-494E-BBDA-01E9B2CCEBBE}" destId="{6A2C8C8F-FA10-430B-AD80-75505F3B5F5E}" srcOrd="1" destOrd="0" presId="urn:microsoft.com/office/officeart/2005/8/layout/hierarchy1"/>
    <dgm:cxn modelId="{8D643518-D348-45E3-B7A3-2829B680A777}" type="presParOf" srcId="{6A2C8C8F-FA10-430B-AD80-75505F3B5F5E}" destId="{6DF3BD66-1D85-4E00-B96A-9C3ECD5EF682}" srcOrd="0" destOrd="0" presId="urn:microsoft.com/office/officeart/2005/8/layout/hierarchy1"/>
    <dgm:cxn modelId="{D85CCB14-9B15-4243-B3D3-BD44EFFCF727}" type="presParOf" srcId="{6DF3BD66-1D85-4E00-B96A-9C3ECD5EF682}" destId="{A636F543-02BC-4D79-BEE4-174F87AD8872}" srcOrd="0" destOrd="0" presId="urn:microsoft.com/office/officeart/2005/8/layout/hierarchy1"/>
    <dgm:cxn modelId="{AA081A94-9401-4E3D-9BFD-039A68EE001E}" type="presParOf" srcId="{6DF3BD66-1D85-4E00-B96A-9C3ECD5EF682}" destId="{1C574C71-37B7-4BB8-94FD-22D9121FB9EB}" srcOrd="1" destOrd="0" presId="urn:microsoft.com/office/officeart/2005/8/layout/hierarchy1"/>
    <dgm:cxn modelId="{4D51CABE-C32D-4977-848A-66026E7A7D2A}" type="presParOf" srcId="{6A2C8C8F-FA10-430B-AD80-75505F3B5F5E}" destId="{99518A87-2FF4-407C-83F1-C03E3DC7F711}" srcOrd="1" destOrd="0" presId="urn:microsoft.com/office/officeart/2005/8/layout/hierarchy1"/>
    <dgm:cxn modelId="{9DC04C0B-A8F4-4C12-A8CE-0D9C2AF20610}" type="presParOf" srcId="{22BC967F-3AB5-494E-BBDA-01E9B2CCEBBE}" destId="{5790F34D-90F4-413E-92C1-008C4AFB1C8E}" srcOrd="2" destOrd="0" presId="urn:microsoft.com/office/officeart/2005/8/layout/hierarchy1"/>
    <dgm:cxn modelId="{99258268-F3A8-4FEF-8600-93C6A4722640}" type="presParOf" srcId="{22BC967F-3AB5-494E-BBDA-01E9B2CCEBBE}" destId="{C36823AC-B62D-4511-A837-53EF6EFE94D2}" srcOrd="3" destOrd="0" presId="urn:microsoft.com/office/officeart/2005/8/layout/hierarchy1"/>
    <dgm:cxn modelId="{6B089546-A87A-4AB8-93D5-6DBCD0C836F3}" type="presParOf" srcId="{C36823AC-B62D-4511-A837-53EF6EFE94D2}" destId="{E40FAC3B-7D2C-4B48-915D-77C0D2A94FE6}" srcOrd="0" destOrd="0" presId="urn:microsoft.com/office/officeart/2005/8/layout/hierarchy1"/>
    <dgm:cxn modelId="{FB5E911D-96E9-4E6E-9792-765D745487F0}" type="presParOf" srcId="{E40FAC3B-7D2C-4B48-915D-77C0D2A94FE6}" destId="{7075A6CD-F5D1-4367-8D63-D018EE5A871B}" srcOrd="0" destOrd="0" presId="urn:microsoft.com/office/officeart/2005/8/layout/hierarchy1"/>
    <dgm:cxn modelId="{E9613DEF-4845-4D7A-B3DD-72AA78EA4865}" type="presParOf" srcId="{E40FAC3B-7D2C-4B48-915D-77C0D2A94FE6}" destId="{82F51091-20AE-4EC3-B4C1-0F4E11736A9E}" srcOrd="1" destOrd="0" presId="urn:microsoft.com/office/officeart/2005/8/layout/hierarchy1"/>
    <dgm:cxn modelId="{AAFA5327-E1F0-4EBE-9A6E-91975FB39976}" type="presParOf" srcId="{C36823AC-B62D-4511-A837-53EF6EFE94D2}" destId="{A06A5CAC-2158-40B4-9A1D-0E12781E85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F6F70-825E-4EEF-88D0-7104648B8F19}" type="doc">
      <dgm:prSet loTypeId="urn:microsoft.com/office/officeart/2005/8/layout/hierarchy1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10BC23F-A4D8-4C97-AFF5-75E20AFFBB6E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4000" dirty="0" smtClean="0"/>
            <a:t>Thing</a:t>
          </a:r>
          <a:endParaRPr lang="en-US" sz="1300" dirty="0"/>
        </a:p>
      </dgm:t>
    </dgm:pt>
    <dgm:pt modelId="{6D9B8CFD-73A2-4E20-B1AC-B60E8C481474}" type="parTrans" cxnId="{38BAF21C-0F83-485A-AACE-D3097AD7D9E7}">
      <dgm:prSet/>
      <dgm:spPr/>
      <dgm:t>
        <a:bodyPr/>
        <a:lstStyle/>
        <a:p>
          <a:endParaRPr lang="en-US"/>
        </a:p>
      </dgm:t>
    </dgm:pt>
    <dgm:pt modelId="{1E0211F5-5EA0-4761-9F1A-24AFBD74357F}" type="sibTrans" cxnId="{38BAF21C-0F83-485A-AACE-D3097AD7D9E7}">
      <dgm:prSet/>
      <dgm:spPr/>
      <dgm:t>
        <a:bodyPr/>
        <a:lstStyle/>
        <a:p>
          <a:endParaRPr lang="en-US"/>
        </a:p>
      </dgm:t>
    </dgm:pt>
    <dgm:pt modelId="{15B09DB5-99AB-4BF7-B241-3C64B28AA0C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Continuant</a:t>
          </a:r>
          <a:endParaRPr lang="en-US" dirty="0"/>
        </a:p>
      </dgm:t>
    </dgm:pt>
    <dgm:pt modelId="{511CEEDD-8A03-41FF-985A-58F97D783AA7}" type="parTrans" cxnId="{7B73F9EA-B73D-401E-87A2-2445B08951EC}">
      <dgm:prSet/>
      <dgm:spPr/>
      <dgm:t>
        <a:bodyPr/>
        <a:lstStyle/>
        <a:p>
          <a:endParaRPr lang="en-US"/>
        </a:p>
      </dgm:t>
    </dgm:pt>
    <dgm:pt modelId="{82AD9F80-078E-48A5-A632-34B1A22755E0}" type="sibTrans" cxnId="{7B73F9EA-B73D-401E-87A2-2445B08951EC}">
      <dgm:prSet/>
      <dgm:spPr/>
      <dgm:t>
        <a:bodyPr/>
        <a:lstStyle/>
        <a:p>
          <a:endParaRPr lang="en-US"/>
        </a:p>
      </dgm:t>
    </dgm:pt>
    <dgm:pt modelId="{712F47B5-BE93-4907-A429-C66A0695110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Occurrent</a:t>
          </a:r>
          <a:endParaRPr lang="en-US" dirty="0"/>
        </a:p>
      </dgm:t>
    </dgm:pt>
    <dgm:pt modelId="{EC084C5B-C32C-415C-97E4-A06940AC7893}" type="parTrans" cxnId="{2C899214-8D9A-4A4E-B445-7E592D5A761D}">
      <dgm:prSet/>
      <dgm:spPr/>
      <dgm:t>
        <a:bodyPr/>
        <a:lstStyle/>
        <a:p>
          <a:endParaRPr lang="en-US"/>
        </a:p>
      </dgm:t>
    </dgm:pt>
    <dgm:pt modelId="{439D0B6C-E0DB-4C88-8711-3F48E7CB06A9}" type="sibTrans" cxnId="{2C899214-8D9A-4A4E-B445-7E592D5A761D}">
      <dgm:prSet/>
      <dgm:spPr/>
      <dgm:t>
        <a:bodyPr/>
        <a:lstStyle/>
        <a:p>
          <a:endParaRPr lang="en-US"/>
        </a:p>
      </dgm:t>
    </dgm:pt>
    <dgm:pt modelId="{4ECA65F2-A0FF-484A-830F-ECACDEBB9A78}" type="pres">
      <dgm:prSet presAssocID="{E83F6F70-825E-4EEF-88D0-7104648B8F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D1D638-E841-482C-BFAC-20C3785583FA}" type="pres">
      <dgm:prSet presAssocID="{F10BC23F-A4D8-4C97-AFF5-75E20AFFBB6E}" presName="hierRoot1" presStyleCnt="0"/>
      <dgm:spPr/>
    </dgm:pt>
    <dgm:pt modelId="{7F6FDDB5-C192-4BD8-945D-8007900D0568}" type="pres">
      <dgm:prSet presAssocID="{F10BC23F-A4D8-4C97-AFF5-75E20AFFBB6E}" presName="composite" presStyleCnt="0"/>
      <dgm:spPr/>
    </dgm:pt>
    <dgm:pt modelId="{367A69E7-EFE0-4506-9F66-571760393C04}" type="pres">
      <dgm:prSet presAssocID="{F10BC23F-A4D8-4C97-AFF5-75E20AFFBB6E}" presName="background" presStyleLbl="node0" presStyleIdx="0" presStyleCnt="1"/>
      <dgm:spPr/>
    </dgm:pt>
    <dgm:pt modelId="{246B0693-B89D-4D23-88AF-942DA68A0616}" type="pres">
      <dgm:prSet presAssocID="{F10BC23F-A4D8-4C97-AFF5-75E20AFFBB6E}" presName="text" presStyleLbl="fgAcc0" presStyleIdx="0" presStyleCnt="1" custScaleX="231526" custLinFactNeighborX="-8626" custLinFactNeighborY="-48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C967F-3AB5-494E-BBDA-01E9B2CCEBBE}" type="pres">
      <dgm:prSet presAssocID="{F10BC23F-A4D8-4C97-AFF5-75E20AFFBB6E}" presName="hierChild2" presStyleCnt="0"/>
      <dgm:spPr/>
    </dgm:pt>
    <dgm:pt modelId="{153009DF-4DB5-4E44-A88B-7D5FB59A5969}" type="pres">
      <dgm:prSet presAssocID="{511CEEDD-8A03-41FF-985A-58F97D783A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A2C8C8F-FA10-430B-AD80-75505F3B5F5E}" type="pres">
      <dgm:prSet presAssocID="{15B09DB5-99AB-4BF7-B241-3C64B28AA0C8}" presName="hierRoot2" presStyleCnt="0"/>
      <dgm:spPr/>
    </dgm:pt>
    <dgm:pt modelId="{6DF3BD66-1D85-4E00-B96A-9C3ECD5EF682}" type="pres">
      <dgm:prSet presAssocID="{15B09DB5-99AB-4BF7-B241-3C64B28AA0C8}" presName="composite2" presStyleCnt="0"/>
      <dgm:spPr/>
    </dgm:pt>
    <dgm:pt modelId="{A636F543-02BC-4D79-BEE4-174F87AD8872}" type="pres">
      <dgm:prSet presAssocID="{15B09DB5-99AB-4BF7-B241-3C64B28AA0C8}" presName="background2" presStyleLbl="node2" presStyleIdx="0" presStyleCnt="2"/>
      <dgm:spPr/>
      <dgm:t>
        <a:bodyPr/>
        <a:lstStyle/>
        <a:p>
          <a:endParaRPr lang="en-US"/>
        </a:p>
      </dgm:t>
    </dgm:pt>
    <dgm:pt modelId="{1C574C71-37B7-4BB8-94FD-22D9121FB9EB}" type="pres">
      <dgm:prSet presAssocID="{15B09DB5-99AB-4BF7-B241-3C64B28AA0C8}" presName="text2" presStyleLbl="fgAcc2" presStyleIdx="0" presStyleCnt="2" custLinFactNeighborX="-7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18A87-2FF4-407C-83F1-C03E3DC7F711}" type="pres">
      <dgm:prSet presAssocID="{15B09DB5-99AB-4BF7-B241-3C64B28AA0C8}" presName="hierChild3" presStyleCnt="0"/>
      <dgm:spPr/>
    </dgm:pt>
    <dgm:pt modelId="{5790F34D-90F4-413E-92C1-008C4AFB1C8E}" type="pres">
      <dgm:prSet presAssocID="{EC084C5B-C32C-415C-97E4-A06940AC789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36823AC-B62D-4511-A837-53EF6EFE94D2}" type="pres">
      <dgm:prSet presAssocID="{712F47B5-BE93-4907-A429-C66A06951102}" presName="hierRoot2" presStyleCnt="0"/>
      <dgm:spPr/>
    </dgm:pt>
    <dgm:pt modelId="{E40FAC3B-7D2C-4B48-915D-77C0D2A94FE6}" type="pres">
      <dgm:prSet presAssocID="{712F47B5-BE93-4907-A429-C66A06951102}" presName="composite2" presStyleCnt="0"/>
      <dgm:spPr/>
    </dgm:pt>
    <dgm:pt modelId="{7075A6CD-F5D1-4367-8D63-D018EE5A871B}" type="pres">
      <dgm:prSet presAssocID="{712F47B5-BE93-4907-A429-C66A06951102}" presName="background2" presStyleLbl="node2" presStyleIdx="1" presStyleCnt="2"/>
      <dgm:spPr/>
    </dgm:pt>
    <dgm:pt modelId="{82F51091-20AE-4EC3-B4C1-0F4E11736A9E}" type="pres">
      <dgm:prSet presAssocID="{712F47B5-BE93-4907-A429-C66A06951102}" presName="text2" presStyleLbl="fgAcc2" presStyleIdx="1" presStyleCnt="2" custLinFactNeighborX="11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6A5CAC-2158-40B4-9A1D-0E12781E857B}" type="pres">
      <dgm:prSet presAssocID="{712F47B5-BE93-4907-A429-C66A06951102}" presName="hierChild3" presStyleCnt="0"/>
      <dgm:spPr/>
    </dgm:pt>
  </dgm:ptLst>
  <dgm:cxnLst>
    <dgm:cxn modelId="{A8D356C9-C286-4C82-B11C-D50094F5379A}" type="presOf" srcId="{511CEEDD-8A03-41FF-985A-58F97D783AA7}" destId="{153009DF-4DB5-4E44-A88B-7D5FB59A5969}" srcOrd="0" destOrd="0" presId="urn:microsoft.com/office/officeart/2005/8/layout/hierarchy1"/>
    <dgm:cxn modelId="{2C899214-8D9A-4A4E-B445-7E592D5A761D}" srcId="{F10BC23F-A4D8-4C97-AFF5-75E20AFFBB6E}" destId="{712F47B5-BE93-4907-A429-C66A06951102}" srcOrd="1" destOrd="0" parTransId="{EC084C5B-C32C-415C-97E4-A06940AC7893}" sibTransId="{439D0B6C-E0DB-4C88-8711-3F48E7CB06A9}"/>
    <dgm:cxn modelId="{38BAF21C-0F83-485A-AACE-D3097AD7D9E7}" srcId="{E83F6F70-825E-4EEF-88D0-7104648B8F19}" destId="{F10BC23F-A4D8-4C97-AFF5-75E20AFFBB6E}" srcOrd="0" destOrd="0" parTransId="{6D9B8CFD-73A2-4E20-B1AC-B60E8C481474}" sibTransId="{1E0211F5-5EA0-4761-9F1A-24AFBD74357F}"/>
    <dgm:cxn modelId="{B34FD183-C671-4C7A-B568-6605C2081087}" type="presOf" srcId="{15B09DB5-99AB-4BF7-B241-3C64B28AA0C8}" destId="{1C574C71-37B7-4BB8-94FD-22D9121FB9EB}" srcOrd="0" destOrd="0" presId="urn:microsoft.com/office/officeart/2005/8/layout/hierarchy1"/>
    <dgm:cxn modelId="{B5E78BAE-1F99-40F1-85E2-4A0A6482D15E}" type="presOf" srcId="{F10BC23F-A4D8-4C97-AFF5-75E20AFFBB6E}" destId="{246B0693-B89D-4D23-88AF-942DA68A0616}" srcOrd="0" destOrd="0" presId="urn:microsoft.com/office/officeart/2005/8/layout/hierarchy1"/>
    <dgm:cxn modelId="{6548FF68-9B03-41DC-A287-4BF704152BE4}" type="presOf" srcId="{E83F6F70-825E-4EEF-88D0-7104648B8F19}" destId="{4ECA65F2-A0FF-484A-830F-ECACDEBB9A78}" srcOrd="0" destOrd="0" presId="urn:microsoft.com/office/officeart/2005/8/layout/hierarchy1"/>
    <dgm:cxn modelId="{EB272998-4281-4963-8D86-CD3C21F7F898}" type="presOf" srcId="{EC084C5B-C32C-415C-97E4-A06940AC7893}" destId="{5790F34D-90F4-413E-92C1-008C4AFB1C8E}" srcOrd="0" destOrd="0" presId="urn:microsoft.com/office/officeart/2005/8/layout/hierarchy1"/>
    <dgm:cxn modelId="{A561AE65-2410-44EB-BFBD-7D33B6431121}" type="presOf" srcId="{712F47B5-BE93-4907-A429-C66A06951102}" destId="{82F51091-20AE-4EC3-B4C1-0F4E11736A9E}" srcOrd="0" destOrd="0" presId="urn:microsoft.com/office/officeart/2005/8/layout/hierarchy1"/>
    <dgm:cxn modelId="{7B73F9EA-B73D-401E-87A2-2445B08951EC}" srcId="{F10BC23F-A4D8-4C97-AFF5-75E20AFFBB6E}" destId="{15B09DB5-99AB-4BF7-B241-3C64B28AA0C8}" srcOrd="0" destOrd="0" parTransId="{511CEEDD-8A03-41FF-985A-58F97D783AA7}" sibTransId="{82AD9F80-078E-48A5-A632-34B1A22755E0}"/>
    <dgm:cxn modelId="{AAFEA43D-EFAF-4F9F-9CEA-7D8D6A4CBDF4}" type="presParOf" srcId="{4ECA65F2-A0FF-484A-830F-ECACDEBB9A78}" destId="{C0D1D638-E841-482C-BFAC-20C3785583FA}" srcOrd="0" destOrd="0" presId="urn:microsoft.com/office/officeart/2005/8/layout/hierarchy1"/>
    <dgm:cxn modelId="{11C12C7B-9E34-4BB6-BFB0-97F0EC380C96}" type="presParOf" srcId="{C0D1D638-E841-482C-BFAC-20C3785583FA}" destId="{7F6FDDB5-C192-4BD8-945D-8007900D0568}" srcOrd="0" destOrd="0" presId="urn:microsoft.com/office/officeart/2005/8/layout/hierarchy1"/>
    <dgm:cxn modelId="{AD498531-35EB-42F8-A96B-A877916090AF}" type="presParOf" srcId="{7F6FDDB5-C192-4BD8-945D-8007900D0568}" destId="{367A69E7-EFE0-4506-9F66-571760393C04}" srcOrd="0" destOrd="0" presId="urn:microsoft.com/office/officeart/2005/8/layout/hierarchy1"/>
    <dgm:cxn modelId="{4589983C-43BD-41FB-B7D6-8362A350BD04}" type="presParOf" srcId="{7F6FDDB5-C192-4BD8-945D-8007900D0568}" destId="{246B0693-B89D-4D23-88AF-942DA68A0616}" srcOrd="1" destOrd="0" presId="urn:microsoft.com/office/officeart/2005/8/layout/hierarchy1"/>
    <dgm:cxn modelId="{494F0351-D46B-4087-B858-0943963C4718}" type="presParOf" srcId="{C0D1D638-E841-482C-BFAC-20C3785583FA}" destId="{22BC967F-3AB5-494E-BBDA-01E9B2CCEBBE}" srcOrd="1" destOrd="0" presId="urn:microsoft.com/office/officeart/2005/8/layout/hierarchy1"/>
    <dgm:cxn modelId="{74336298-26D3-4DE0-A6D3-E9177F179D98}" type="presParOf" srcId="{22BC967F-3AB5-494E-BBDA-01E9B2CCEBBE}" destId="{153009DF-4DB5-4E44-A88B-7D5FB59A5969}" srcOrd="0" destOrd="0" presId="urn:microsoft.com/office/officeart/2005/8/layout/hierarchy1"/>
    <dgm:cxn modelId="{63D2D5E6-A24C-4FE1-A21D-744F1B199CCD}" type="presParOf" srcId="{22BC967F-3AB5-494E-BBDA-01E9B2CCEBBE}" destId="{6A2C8C8F-FA10-430B-AD80-75505F3B5F5E}" srcOrd="1" destOrd="0" presId="urn:microsoft.com/office/officeart/2005/8/layout/hierarchy1"/>
    <dgm:cxn modelId="{929625BD-E4F8-4DFD-9526-AC66BB0E3882}" type="presParOf" srcId="{6A2C8C8F-FA10-430B-AD80-75505F3B5F5E}" destId="{6DF3BD66-1D85-4E00-B96A-9C3ECD5EF682}" srcOrd="0" destOrd="0" presId="urn:microsoft.com/office/officeart/2005/8/layout/hierarchy1"/>
    <dgm:cxn modelId="{B8F90700-99B1-4251-8D36-54B1F226439A}" type="presParOf" srcId="{6DF3BD66-1D85-4E00-B96A-9C3ECD5EF682}" destId="{A636F543-02BC-4D79-BEE4-174F87AD8872}" srcOrd="0" destOrd="0" presId="urn:microsoft.com/office/officeart/2005/8/layout/hierarchy1"/>
    <dgm:cxn modelId="{59FDF27E-75FF-492B-9032-6C90914EE977}" type="presParOf" srcId="{6DF3BD66-1D85-4E00-B96A-9C3ECD5EF682}" destId="{1C574C71-37B7-4BB8-94FD-22D9121FB9EB}" srcOrd="1" destOrd="0" presId="urn:microsoft.com/office/officeart/2005/8/layout/hierarchy1"/>
    <dgm:cxn modelId="{7802717B-4ED0-42FD-A07D-86B8E575BF6C}" type="presParOf" srcId="{6A2C8C8F-FA10-430B-AD80-75505F3B5F5E}" destId="{99518A87-2FF4-407C-83F1-C03E3DC7F711}" srcOrd="1" destOrd="0" presId="urn:microsoft.com/office/officeart/2005/8/layout/hierarchy1"/>
    <dgm:cxn modelId="{6B90B49B-D3A9-441B-8309-6839E2B1FB11}" type="presParOf" srcId="{22BC967F-3AB5-494E-BBDA-01E9B2CCEBBE}" destId="{5790F34D-90F4-413E-92C1-008C4AFB1C8E}" srcOrd="2" destOrd="0" presId="urn:microsoft.com/office/officeart/2005/8/layout/hierarchy1"/>
    <dgm:cxn modelId="{26D2CDB3-FF7C-408A-8358-DC3F97B98446}" type="presParOf" srcId="{22BC967F-3AB5-494E-BBDA-01E9B2CCEBBE}" destId="{C36823AC-B62D-4511-A837-53EF6EFE94D2}" srcOrd="3" destOrd="0" presId="urn:microsoft.com/office/officeart/2005/8/layout/hierarchy1"/>
    <dgm:cxn modelId="{D634803D-7F4A-4F49-9EB0-CA56C2D0B9F0}" type="presParOf" srcId="{C36823AC-B62D-4511-A837-53EF6EFE94D2}" destId="{E40FAC3B-7D2C-4B48-915D-77C0D2A94FE6}" srcOrd="0" destOrd="0" presId="urn:microsoft.com/office/officeart/2005/8/layout/hierarchy1"/>
    <dgm:cxn modelId="{9C2CCFB3-58D1-4EAE-934B-38245FBB656A}" type="presParOf" srcId="{E40FAC3B-7D2C-4B48-915D-77C0D2A94FE6}" destId="{7075A6CD-F5D1-4367-8D63-D018EE5A871B}" srcOrd="0" destOrd="0" presId="urn:microsoft.com/office/officeart/2005/8/layout/hierarchy1"/>
    <dgm:cxn modelId="{9BDE9356-7AC1-4C80-84F5-3A582AF3B2AD}" type="presParOf" srcId="{E40FAC3B-7D2C-4B48-915D-77C0D2A94FE6}" destId="{82F51091-20AE-4EC3-B4C1-0F4E11736A9E}" srcOrd="1" destOrd="0" presId="urn:microsoft.com/office/officeart/2005/8/layout/hierarchy1"/>
    <dgm:cxn modelId="{35CB44BB-D9E0-437E-A592-DDDEB275BAB8}" type="presParOf" srcId="{C36823AC-B62D-4511-A837-53EF6EFE94D2}" destId="{A06A5CAC-2158-40B4-9A1D-0E12781E85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F6F70-825E-4EEF-88D0-7104648B8F19}" type="doc">
      <dgm:prSet loTypeId="urn:microsoft.com/office/officeart/2005/8/layout/hierarchy1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10BC23F-A4D8-4C97-AFF5-75E20AFFBB6E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600" dirty="0" smtClean="0"/>
            <a:t>Thing</a:t>
          </a:r>
          <a:endParaRPr lang="en-US" sz="1300" dirty="0"/>
        </a:p>
      </dgm:t>
    </dgm:pt>
    <dgm:pt modelId="{6D9B8CFD-73A2-4E20-B1AC-B60E8C481474}" type="parTrans" cxnId="{38BAF21C-0F83-485A-AACE-D3097AD7D9E7}">
      <dgm:prSet/>
      <dgm:spPr/>
      <dgm:t>
        <a:bodyPr/>
        <a:lstStyle/>
        <a:p>
          <a:endParaRPr lang="en-US"/>
        </a:p>
      </dgm:t>
    </dgm:pt>
    <dgm:pt modelId="{1E0211F5-5EA0-4761-9F1A-24AFBD74357F}" type="sibTrans" cxnId="{38BAF21C-0F83-485A-AACE-D3097AD7D9E7}">
      <dgm:prSet/>
      <dgm:spPr/>
      <dgm:t>
        <a:bodyPr/>
        <a:lstStyle/>
        <a:p>
          <a:endParaRPr lang="en-US"/>
        </a:p>
      </dgm:t>
    </dgm:pt>
    <dgm:pt modelId="{15B09DB5-99AB-4BF7-B241-3C64B28AA0C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Continuant</a:t>
          </a:r>
          <a:endParaRPr lang="en-US" dirty="0"/>
        </a:p>
      </dgm:t>
    </dgm:pt>
    <dgm:pt modelId="{511CEEDD-8A03-41FF-985A-58F97D783AA7}" type="parTrans" cxnId="{7B73F9EA-B73D-401E-87A2-2445B08951EC}">
      <dgm:prSet/>
      <dgm:spPr/>
      <dgm:t>
        <a:bodyPr/>
        <a:lstStyle/>
        <a:p>
          <a:endParaRPr lang="en-US"/>
        </a:p>
      </dgm:t>
    </dgm:pt>
    <dgm:pt modelId="{82AD9F80-078E-48A5-A632-34B1A22755E0}" type="sibTrans" cxnId="{7B73F9EA-B73D-401E-87A2-2445B08951EC}">
      <dgm:prSet/>
      <dgm:spPr/>
      <dgm:t>
        <a:bodyPr/>
        <a:lstStyle/>
        <a:p>
          <a:endParaRPr lang="en-US"/>
        </a:p>
      </dgm:t>
    </dgm:pt>
    <dgm:pt modelId="{712F47B5-BE93-4907-A429-C66A0695110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 smtClean="0"/>
            <a:t>Occurrent</a:t>
          </a:r>
          <a:endParaRPr lang="en-US" dirty="0"/>
        </a:p>
      </dgm:t>
    </dgm:pt>
    <dgm:pt modelId="{EC084C5B-C32C-415C-97E4-A06940AC7893}" type="parTrans" cxnId="{2C899214-8D9A-4A4E-B445-7E592D5A761D}">
      <dgm:prSet/>
      <dgm:spPr/>
      <dgm:t>
        <a:bodyPr/>
        <a:lstStyle/>
        <a:p>
          <a:endParaRPr lang="en-US"/>
        </a:p>
      </dgm:t>
    </dgm:pt>
    <dgm:pt modelId="{439D0B6C-E0DB-4C88-8711-3F48E7CB06A9}" type="sibTrans" cxnId="{2C899214-8D9A-4A4E-B445-7E592D5A761D}">
      <dgm:prSet/>
      <dgm:spPr/>
      <dgm:t>
        <a:bodyPr/>
        <a:lstStyle/>
        <a:p>
          <a:endParaRPr lang="en-US"/>
        </a:p>
      </dgm:t>
    </dgm:pt>
    <dgm:pt modelId="{452935F1-9D69-4E90-A5D4-8956E2FC7796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Person</a:t>
          </a:r>
          <a:endParaRPr lang="en-US" dirty="0"/>
        </a:p>
      </dgm:t>
    </dgm:pt>
    <dgm:pt modelId="{F1561609-ED82-472F-B2B7-6F09D0871B86}" type="parTrans" cxnId="{FA97BFE6-827F-4C44-A525-2A2AB989464A}">
      <dgm:prSet/>
      <dgm:spPr/>
      <dgm:t>
        <a:bodyPr/>
        <a:lstStyle/>
        <a:p>
          <a:endParaRPr lang="en-US"/>
        </a:p>
      </dgm:t>
    </dgm:pt>
    <dgm:pt modelId="{33195F6F-6921-43FE-AA4B-6A43929E2389}" type="sibTrans" cxnId="{FA97BFE6-827F-4C44-A525-2A2AB989464A}">
      <dgm:prSet/>
      <dgm:spPr/>
      <dgm:t>
        <a:bodyPr/>
        <a:lstStyle/>
        <a:p>
          <a:endParaRPr lang="en-US"/>
        </a:p>
      </dgm:t>
    </dgm:pt>
    <dgm:pt modelId="{678D488B-0350-40D8-9A00-4A574E84D710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Contract</a:t>
          </a:r>
          <a:endParaRPr lang="en-US" dirty="0"/>
        </a:p>
      </dgm:t>
    </dgm:pt>
    <dgm:pt modelId="{8E7B59E0-A21A-4A26-84FF-4F57A489E2BA}" type="parTrans" cxnId="{8A1DC6BD-1294-4A8B-9E11-3D974C3A747F}">
      <dgm:prSet/>
      <dgm:spPr/>
      <dgm:t>
        <a:bodyPr/>
        <a:lstStyle/>
        <a:p>
          <a:endParaRPr lang="en-US"/>
        </a:p>
      </dgm:t>
    </dgm:pt>
    <dgm:pt modelId="{ABD81837-5754-405A-87F5-0467EE293DAF}" type="sibTrans" cxnId="{8A1DC6BD-1294-4A8B-9E11-3D974C3A747F}">
      <dgm:prSet/>
      <dgm:spPr/>
      <dgm:t>
        <a:bodyPr/>
        <a:lstStyle/>
        <a:p>
          <a:endParaRPr lang="en-US"/>
        </a:p>
      </dgm:t>
    </dgm:pt>
    <dgm:pt modelId="{10A4601C-B407-4BFB-8C1D-E1ABC254B0F0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Pilot</a:t>
          </a:r>
          <a:endParaRPr lang="en-US" dirty="0"/>
        </a:p>
      </dgm:t>
    </dgm:pt>
    <dgm:pt modelId="{E442DE4F-B8B2-4355-9DB8-284CD2C13A17}" type="parTrans" cxnId="{3970E15C-13A5-48BA-84E5-396DE8A92A55}">
      <dgm:prSet/>
      <dgm:spPr/>
      <dgm:t>
        <a:bodyPr/>
        <a:lstStyle/>
        <a:p>
          <a:endParaRPr lang="en-US"/>
        </a:p>
      </dgm:t>
    </dgm:pt>
    <dgm:pt modelId="{D332CDE8-C3AA-4F9A-A87D-D39BD2714C6B}" type="sibTrans" cxnId="{3970E15C-13A5-48BA-84E5-396DE8A92A55}">
      <dgm:prSet/>
      <dgm:spPr/>
      <dgm:t>
        <a:bodyPr/>
        <a:lstStyle/>
        <a:p>
          <a:endParaRPr lang="en-US"/>
        </a:p>
      </dgm:t>
    </dgm:pt>
    <dgm:pt modelId="{E91B6F1B-A101-4E52-B28C-C80566E75880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Event</a:t>
          </a:r>
          <a:endParaRPr lang="en-US" dirty="0"/>
        </a:p>
      </dgm:t>
    </dgm:pt>
    <dgm:pt modelId="{F97E2D66-D1C2-4857-80F8-69F450054555}" type="parTrans" cxnId="{02C3320B-B7AF-46FD-AF9B-2627BDE6DBA5}">
      <dgm:prSet/>
      <dgm:spPr/>
      <dgm:t>
        <a:bodyPr/>
        <a:lstStyle/>
        <a:p>
          <a:endParaRPr lang="en-US"/>
        </a:p>
      </dgm:t>
    </dgm:pt>
    <dgm:pt modelId="{E79711EC-B59D-4D7C-A970-1F365BA318DF}" type="sibTrans" cxnId="{02C3320B-B7AF-46FD-AF9B-2627BDE6DBA5}">
      <dgm:prSet/>
      <dgm:spPr/>
      <dgm:t>
        <a:bodyPr/>
        <a:lstStyle/>
        <a:p>
          <a:endParaRPr lang="en-US"/>
        </a:p>
      </dgm:t>
    </dgm:pt>
    <dgm:pt modelId="{BB23910A-79B3-49EB-B3D0-5D169641EB09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State</a:t>
          </a:r>
          <a:endParaRPr lang="en-US" dirty="0"/>
        </a:p>
      </dgm:t>
    </dgm:pt>
    <dgm:pt modelId="{858291E7-A264-458D-902E-CA860909CC58}" type="parTrans" cxnId="{82EA9AC4-11DF-4885-AE78-FB0208E1F7CE}">
      <dgm:prSet/>
      <dgm:spPr/>
      <dgm:t>
        <a:bodyPr/>
        <a:lstStyle/>
        <a:p>
          <a:endParaRPr lang="en-US"/>
        </a:p>
      </dgm:t>
    </dgm:pt>
    <dgm:pt modelId="{6ACFCB9E-45A1-49B4-9B6C-F9605E340414}" type="sibTrans" cxnId="{82EA9AC4-11DF-4885-AE78-FB0208E1F7CE}">
      <dgm:prSet/>
      <dgm:spPr/>
      <dgm:t>
        <a:bodyPr/>
        <a:lstStyle/>
        <a:p>
          <a:endParaRPr lang="en-US"/>
        </a:p>
      </dgm:t>
    </dgm:pt>
    <dgm:pt modelId="{FEDB4E64-5F2C-462A-B9A9-5C8271ACB295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Etc.</a:t>
          </a:r>
          <a:endParaRPr lang="en-US" dirty="0"/>
        </a:p>
      </dgm:t>
    </dgm:pt>
    <dgm:pt modelId="{DB1AD7C7-1A2A-4934-804D-4D7013254900}" type="parTrans" cxnId="{9CFA002E-299B-428B-802F-3D051E85989E}">
      <dgm:prSet/>
      <dgm:spPr/>
      <dgm:t>
        <a:bodyPr/>
        <a:lstStyle/>
        <a:p>
          <a:endParaRPr lang="en-US"/>
        </a:p>
      </dgm:t>
    </dgm:pt>
    <dgm:pt modelId="{0E87BAE2-B43D-4B9B-BE84-BB69A49B7668}" type="sibTrans" cxnId="{9CFA002E-299B-428B-802F-3D051E85989E}">
      <dgm:prSet/>
      <dgm:spPr/>
      <dgm:t>
        <a:bodyPr/>
        <a:lstStyle/>
        <a:p>
          <a:endParaRPr lang="en-US"/>
        </a:p>
      </dgm:t>
    </dgm:pt>
    <dgm:pt modelId="{4ECA65F2-A0FF-484A-830F-ECACDEBB9A78}" type="pres">
      <dgm:prSet presAssocID="{E83F6F70-825E-4EEF-88D0-7104648B8F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D1D638-E841-482C-BFAC-20C3785583FA}" type="pres">
      <dgm:prSet presAssocID="{F10BC23F-A4D8-4C97-AFF5-75E20AFFBB6E}" presName="hierRoot1" presStyleCnt="0"/>
      <dgm:spPr/>
    </dgm:pt>
    <dgm:pt modelId="{7F6FDDB5-C192-4BD8-945D-8007900D0568}" type="pres">
      <dgm:prSet presAssocID="{F10BC23F-A4D8-4C97-AFF5-75E20AFFBB6E}" presName="composite" presStyleCnt="0"/>
      <dgm:spPr/>
    </dgm:pt>
    <dgm:pt modelId="{367A69E7-EFE0-4506-9F66-571760393C04}" type="pres">
      <dgm:prSet presAssocID="{F10BC23F-A4D8-4C97-AFF5-75E20AFFBB6E}" presName="background" presStyleLbl="node0" presStyleIdx="0" presStyleCnt="1"/>
      <dgm:spPr/>
    </dgm:pt>
    <dgm:pt modelId="{246B0693-B89D-4D23-88AF-942DA68A0616}" type="pres">
      <dgm:prSet presAssocID="{F10BC23F-A4D8-4C97-AFF5-75E20AFFBB6E}" presName="text" presStyleLbl="fgAcc0" presStyleIdx="0" presStyleCnt="1" custScaleX="231526" custLinFactNeighborX="-8626" custLinFactNeighborY="-48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C967F-3AB5-494E-BBDA-01E9B2CCEBBE}" type="pres">
      <dgm:prSet presAssocID="{F10BC23F-A4D8-4C97-AFF5-75E20AFFBB6E}" presName="hierChild2" presStyleCnt="0"/>
      <dgm:spPr/>
    </dgm:pt>
    <dgm:pt modelId="{153009DF-4DB5-4E44-A88B-7D5FB59A5969}" type="pres">
      <dgm:prSet presAssocID="{511CEEDD-8A03-41FF-985A-58F97D783A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A2C8C8F-FA10-430B-AD80-75505F3B5F5E}" type="pres">
      <dgm:prSet presAssocID="{15B09DB5-99AB-4BF7-B241-3C64B28AA0C8}" presName="hierRoot2" presStyleCnt="0"/>
      <dgm:spPr/>
    </dgm:pt>
    <dgm:pt modelId="{6DF3BD66-1D85-4E00-B96A-9C3ECD5EF682}" type="pres">
      <dgm:prSet presAssocID="{15B09DB5-99AB-4BF7-B241-3C64B28AA0C8}" presName="composite2" presStyleCnt="0"/>
      <dgm:spPr/>
    </dgm:pt>
    <dgm:pt modelId="{A636F543-02BC-4D79-BEE4-174F87AD8872}" type="pres">
      <dgm:prSet presAssocID="{15B09DB5-99AB-4BF7-B241-3C64B28AA0C8}" presName="background2" presStyleLbl="node2" presStyleIdx="0" presStyleCnt="2"/>
      <dgm:spPr/>
      <dgm:t>
        <a:bodyPr/>
        <a:lstStyle/>
        <a:p>
          <a:endParaRPr lang="en-US"/>
        </a:p>
      </dgm:t>
    </dgm:pt>
    <dgm:pt modelId="{1C574C71-37B7-4BB8-94FD-22D9121FB9EB}" type="pres">
      <dgm:prSet presAssocID="{15B09DB5-99AB-4BF7-B241-3C64B28AA0C8}" presName="text2" presStyleLbl="fgAcc2" presStyleIdx="0" presStyleCnt="2" custLinFactNeighborX="-7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18A87-2FF4-407C-83F1-C03E3DC7F711}" type="pres">
      <dgm:prSet presAssocID="{15B09DB5-99AB-4BF7-B241-3C64B28AA0C8}" presName="hierChild3" presStyleCnt="0"/>
      <dgm:spPr/>
    </dgm:pt>
    <dgm:pt modelId="{1306AB55-9E86-4B5D-BEB1-EA224AB2857F}" type="pres">
      <dgm:prSet presAssocID="{F1561609-ED82-472F-B2B7-6F09D0871B86}" presName="Name17" presStyleLbl="parChTrans1D3" presStyleIdx="0" presStyleCnt="6"/>
      <dgm:spPr/>
      <dgm:t>
        <a:bodyPr/>
        <a:lstStyle/>
        <a:p>
          <a:endParaRPr lang="en-US"/>
        </a:p>
      </dgm:t>
    </dgm:pt>
    <dgm:pt modelId="{1200E106-3DC0-4755-A6E4-3C0121127F17}" type="pres">
      <dgm:prSet presAssocID="{452935F1-9D69-4E90-A5D4-8956E2FC7796}" presName="hierRoot3" presStyleCnt="0"/>
      <dgm:spPr/>
    </dgm:pt>
    <dgm:pt modelId="{BD525909-368B-4ED4-9024-6052B644D48F}" type="pres">
      <dgm:prSet presAssocID="{452935F1-9D69-4E90-A5D4-8956E2FC7796}" presName="composite3" presStyleCnt="0"/>
      <dgm:spPr/>
    </dgm:pt>
    <dgm:pt modelId="{5F4A9457-C680-48DB-80A0-61A608F5AD82}" type="pres">
      <dgm:prSet presAssocID="{452935F1-9D69-4E90-A5D4-8956E2FC7796}" presName="background3" presStyleLbl="node3" presStyleIdx="0" presStyleCnt="6"/>
      <dgm:spPr/>
    </dgm:pt>
    <dgm:pt modelId="{2B5C1F27-235F-4D3D-8CC7-9DCFA7E0DFBE}" type="pres">
      <dgm:prSet presAssocID="{452935F1-9D69-4E90-A5D4-8956E2FC7796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C3711-D79B-4580-A592-EC65781472AB}" type="pres">
      <dgm:prSet presAssocID="{452935F1-9D69-4E90-A5D4-8956E2FC7796}" presName="hierChild4" presStyleCnt="0"/>
      <dgm:spPr/>
    </dgm:pt>
    <dgm:pt modelId="{66B659EE-A721-48F7-9F68-4606F9D5A5BA}" type="pres">
      <dgm:prSet presAssocID="{8E7B59E0-A21A-4A26-84FF-4F57A489E2BA}" presName="Name17" presStyleLbl="parChTrans1D3" presStyleIdx="1" presStyleCnt="6"/>
      <dgm:spPr/>
      <dgm:t>
        <a:bodyPr/>
        <a:lstStyle/>
        <a:p>
          <a:endParaRPr lang="en-US"/>
        </a:p>
      </dgm:t>
    </dgm:pt>
    <dgm:pt modelId="{26A786CC-A86D-4AB4-97D7-E0D0106A2492}" type="pres">
      <dgm:prSet presAssocID="{678D488B-0350-40D8-9A00-4A574E84D710}" presName="hierRoot3" presStyleCnt="0"/>
      <dgm:spPr/>
    </dgm:pt>
    <dgm:pt modelId="{84AFBBD2-3502-4FB6-A616-1FC841B0EE7E}" type="pres">
      <dgm:prSet presAssocID="{678D488B-0350-40D8-9A00-4A574E84D710}" presName="composite3" presStyleCnt="0"/>
      <dgm:spPr/>
    </dgm:pt>
    <dgm:pt modelId="{FF5173DD-C5A5-4C9A-8BA8-F614FD2A4CBC}" type="pres">
      <dgm:prSet presAssocID="{678D488B-0350-40D8-9A00-4A574E84D710}" presName="background3" presStyleLbl="node3" presStyleIdx="1" presStyleCnt="6"/>
      <dgm:spPr/>
    </dgm:pt>
    <dgm:pt modelId="{5CBD2128-5154-4B64-80F7-8BC205F43CBF}" type="pres">
      <dgm:prSet presAssocID="{678D488B-0350-40D8-9A00-4A574E84D71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8A3CF7-5255-499D-8773-8A9C98B86C27}" type="pres">
      <dgm:prSet presAssocID="{678D488B-0350-40D8-9A00-4A574E84D710}" presName="hierChild4" presStyleCnt="0"/>
      <dgm:spPr/>
    </dgm:pt>
    <dgm:pt modelId="{59B5B3CD-7C1D-427A-8606-474C3B286977}" type="pres">
      <dgm:prSet presAssocID="{E442DE4F-B8B2-4355-9DB8-284CD2C13A17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0D914C5-A9A9-4C19-BDCE-121623498D39}" type="pres">
      <dgm:prSet presAssocID="{10A4601C-B407-4BFB-8C1D-E1ABC254B0F0}" presName="hierRoot3" presStyleCnt="0"/>
      <dgm:spPr/>
    </dgm:pt>
    <dgm:pt modelId="{970CED2A-50BB-46E5-A2E6-B7AA1FB6A352}" type="pres">
      <dgm:prSet presAssocID="{10A4601C-B407-4BFB-8C1D-E1ABC254B0F0}" presName="composite3" presStyleCnt="0"/>
      <dgm:spPr/>
    </dgm:pt>
    <dgm:pt modelId="{24714D24-9526-4E10-9BF5-398B99854F0E}" type="pres">
      <dgm:prSet presAssocID="{10A4601C-B407-4BFB-8C1D-E1ABC254B0F0}" presName="background3" presStyleLbl="node3" presStyleIdx="2" presStyleCnt="6"/>
      <dgm:spPr/>
    </dgm:pt>
    <dgm:pt modelId="{297BFF4A-C4B3-4F22-8037-58344BB37DEB}" type="pres">
      <dgm:prSet presAssocID="{10A4601C-B407-4BFB-8C1D-E1ABC254B0F0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C9D62-3511-40BC-B48C-C35F45791C6E}" type="pres">
      <dgm:prSet presAssocID="{10A4601C-B407-4BFB-8C1D-E1ABC254B0F0}" presName="hierChild4" presStyleCnt="0"/>
      <dgm:spPr/>
    </dgm:pt>
    <dgm:pt modelId="{5790F34D-90F4-413E-92C1-008C4AFB1C8E}" type="pres">
      <dgm:prSet presAssocID="{EC084C5B-C32C-415C-97E4-A06940AC789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36823AC-B62D-4511-A837-53EF6EFE94D2}" type="pres">
      <dgm:prSet presAssocID="{712F47B5-BE93-4907-A429-C66A06951102}" presName="hierRoot2" presStyleCnt="0"/>
      <dgm:spPr/>
    </dgm:pt>
    <dgm:pt modelId="{E40FAC3B-7D2C-4B48-915D-77C0D2A94FE6}" type="pres">
      <dgm:prSet presAssocID="{712F47B5-BE93-4907-A429-C66A06951102}" presName="composite2" presStyleCnt="0"/>
      <dgm:spPr/>
    </dgm:pt>
    <dgm:pt modelId="{7075A6CD-F5D1-4367-8D63-D018EE5A871B}" type="pres">
      <dgm:prSet presAssocID="{712F47B5-BE93-4907-A429-C66A06951102}" presName="background2" presStyleLbl="node2" presStyleIdx="1" presStyleCnt="2"/>
      <dgm:spPr/>
    </dgm:pt>
    <dgm:pt modelId="{82F51091-20AE-4EC3-B4C1-0F4E11736A9E}" type="pres">
      <dgm:prSet presAssocID="{712F47B5-BE93-4907-A429-C66A06951102}" presName="text2" presStyleLbl="fgAcc2" presStyleIdx="1" presStyleCnt="2" custLinFactNeighborX="11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6A5CAC-2158-40B4-9A1D-0E12781E857B}" type="pres">
      <dgm:prSet presAssocID="{712F47B5-BE93-4907-A429-C66A06951102}" presName="hierChild3" presStyleCnt="0"/>
      <dgm:spPr/>
    </dgm:pt>
    <dgm:pt modelId="{A820B42F-893C-4F20-934D-8A2E0B0EAC70}" type="pres">
      <dgm:prSet presAssocID="{F97E2D66-D1C2-4857-80F8-69F450054555}" presName="Name17" presStyleLbl="parChTrans1D3" presStyleIdx="3" presStyleCnt="6"/>
      <dgm:spPr/>
      <dgm:t>
        <a:bodyPr/>
        <a:lstStyle/>
        <a:p>
          <a:endParaRPr lang="en-US"/>
        </a:p>
      </dgm:t>
    </dgm:pt>
    <dgm:pt modelId="{7ED8DF73-AB29-43BA-8328-8E4A31FDCBC1}" type="pres">
      <dgm:prSet presAssocID="{E91B6F1B-A101-4E52-B28C-C80566E75880}" presName="hierRoot3" presStyleCnt="0"/>
      <dgm:spPr/>
    </dgm:pt>
    <dgm:pt modelId="{25828F65-8281-4CD0-A697-E27A97719A50}" type="pres">
      <dgm:prSet presAssocID="{E91B6F1B-A101-4E52-B28C-C80566E75880}" presName="composite3" presStyleCnt="0"/>
      <dgm:spPr/>
    </dgm:pt>
    <dgm:pt modelId="{BC80B754-947C-4DEF-8FC9-D4339418869D}" type="pres">
      <dgm:prSet presAssocID="{E91B6F1B-A101-4E52-B28C-C80566E75880}" presName="background3" presStyleLbl="node3" presStyleIdx="3" presStyleCnt="6"/>
      <dgm:spPr/>
    </dgm:pt>
    <dgm:pt modelId="{5346C151-852D-41CA-81BB-B069201A4A7E}" type="pres">
      <dgm:prSet presAssocID="{E91B6F1B-A101-4E52-B28C-C80566E75880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F6FB5-36E3-4DBD-8F83-E669010A29CC}" type="pres">
      <dgm:prSet presAssocID="{E91B6F1B-A101-4E52-B28C-C80566E75880}" presName="hierChild4" presStyleCnt="0"/>
      <dgm:spPr/>
    </dgm:pt>
    <dgm:pt modelId="{AAFA42C3-AC22-434E-A009-B4D5E2AC6A32}" type="pres">
      <dgm:prSet presAssocID="{858291E7-A264-458D-902E-CA860909CC58}" presName="Name17" presStyleLbl="parChTrans1D3" presStyleIdx="4" presStyleCnt="6"/>
      <dgm:spPr/>
      <dgm:t>
        <a:bodyPr/>
        <a:lstStyle/>
        <a:p>
          <a:endParaRPr lang="en-US"/>
        </a:p>
      </dgm:t>
    </dgm:pt>
    <dgm:pt modelId="{EAF66C20-CA94-48BC-8F7D-8DD6E939EA5C}" type="pres">
      <dgm:prSet presAssocID="{BB23910A-79B3-49EB-B3D0-5D169641EB09}" presName="hierRoot3" presStyleCnt="0"/>
      <dgm:spPr/>
    </dgm:pt>
    <dgm:pt modelId="{31A25277-2B28-4B7F-804A-8A84A7E9D168}" type="pres">
      <dgm:prSet presAssocID="{BB23910A-79B3-49EB-B3D0-5D169641EB09}" presName="composite3" presStyleCnt="0"/>
      <dgm:spPr/>
    </dgm:pt>
    <dgm:pt modelId="{A0905EF1-F2EC-442A-8464-31601F8A525A}" type="pres">
      <dgm:prSet presAssocID="{BB23910A-79B3-49EB-B3D0-5D169641EB09}" presName="background3" presStyleLbl="node3" presStyleIdx="4" presStyleCnt="6"/>
      <dgm:spPr/>
    </dgm:pt>
    <dgm:pt modelId="{A489317E-9379-4814-B69E-145773BA47CF}" type="pres">
      <dgm:prSet presAssocID="{BB23910A-79B3-49EB-B3D0-5D169641EB09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F50A2-F960-4CA8-82E7-D65DEA931A13}" type="pres">
      <dgm:prSet presAssocID="{BB23910A-79B3-49EB-B3D0-5D169641EB09}" presName="hierChild4" presStyleCnt="0"/>
      <dgm:spPr/>
    </dgm:pt>
    <dgm:pt modelId="{D64E5817-808F-44E8-BB7D-47D1398D3599}" type="pres">
      <dgm:prSet presAssocID="{DB1AD7C7-1A2A-4934-804D-4D7013254900}" presName="Name17" presStyleLbl="parChTrans1D3" presStyleIdx="5" presStyleCnt="6"/>
      <dgm:spPr/>
      <dgm:t>
        <a:bodyPr/>
        <a:lstStyle/>
        <a:p>
          <a:endParaRPr lang="en-US"/>
        </a:p>
      </dgm:t>
    </dgm:pt>
    <dgm:pt modelId="{7505BFC1-BEE3-41A6-9221-10DFC9861B7A}" type="pres">
      <dgm:prSet presAssocID="{FEDB4E64-5F2C-462A-B9A9-5C8271ACB295}" presName="hierRoot3" presStyleCnt="0"/>
      <dgm:spPr/>
    </dgm:pt>
    <dgm:pt modelId="{08A55EC8-A4D2-4DBE-A0A9-EF11CCAF6389}" type="pres">
      <dgm:prSet presAssocID="{FEDB4E64-5F2C-462A-B9A9-5C8271ACB295}" presName="composite3" presStyleCnt="0"/>
      <dgm:spPr/>
    </dgm:pt>
    <dgm:pt modelId="{CDC6DD8D-06A4-4D8A-A557-6813D73B1700}" type="pres">
      <dgm:prSet presAssocID="{FEDB4E64-5F2C-462A-B9A9-5C8271ACB295}" presName="background3" presStyleLbl="node3" presStyleIdx="5" presStyleCnt="6"/>
      <dgm:spPr/>
    </dgm:pt>
    <dgm:pt modelId="{503639B4-7D7A-459E-8BEE-2ED9DFE47443}" type="pres">
      <dgm:prSet presAssocID="{FEDB4E64-5F2C-462A-B9A9-5C8271ACB295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0A4FA-14F8-42B8-8A47-7D2DA7BE0F49}" type="pres">
      <dgm:prSet presAssocID="{FEDB4E64-5F2C-462A-B9A9-5C8271ACB295}" presName="hierChild4" presStyleCnt="0"/>
      <dgm:spPr/>
    </dgm:pt>
  </dgm:ptLst>
  <dgm:cxnLst>
    <dgm:cxn modelId="{3970E15C-13A5-48BA-84E5-396DE8A92A55}" srcId="{15B09DB5-99AB-4BF7-B241-3C64B28AA0C8}" destId="{10A4601C-B407-4BFB-8C1D-E1ABC254B0F0}" srcOrd="2" destOrd="0" parTransId="{E442DE4F-B8B2-4355-9DB8-284CD2C13A17}" sibTransId="{D332CDE8-C3AA-4F9A-A87D-D39BD2714C6B}"/>
    <dgm:cxn modelId="{9CFA002E-299B-428B-802F-3D051E85989E}" srcId="{712F47B5-BE93-4907-A429-C66A06951102}" destId="{FEDB4E64-5F2C-462A-B9A9-5C8271ACB295}" srcOrd="2" destOrd="0" parTransId="{DB1AD7C7-1A2A-4934-804D-4D7013254900}" sibTransId="{0E87BAE2-B43D-4B9B-BE84-BB69A49B7668}"/>
    <dgm:cxn modelId="{2C899214-8D9A-4A4E-B445-7E592D5A761D}" srcId="{F10BC23F-A4D8-4C97-AFF5-75E20AFFBB6E}" destId="{712F47B5-BE93-4907-A429-C66A06951102}" srcOrd="1" destOrd="0" parTransId="{EC084C5B-C32C-415C-97E4-A06940AC7893}" sibTransId="{439D0B6C-E0DB-4C88-8711-3F48E7CB06A9}"/>
    <dgm:cxn modelId="{FC0C24AC-A7CC-400E-B8E6-D814CE17186D}" type="presOf" srcId="{DB1AD7C7-1A2A-4934-804D-4D7013254900}" destId="{D64E5817-808F-44E8-BB7D-47D1398D3599}" srcOrd="0" destOrd="0" presId="urn:microsoft.com/office/officeart/2005/8/layout/hierarchy1"/>
    <dgm:cxn modelId="{C51702F2-8CF4-4C12-9CF4-F02950E9EEA3}" type="presOf" srcId="{8E7B59E0-A21A-4A26-84FF-4F57A489E2BA}" destId="{66B659EE-A721-48F7-9F68-4606F9D5A5BA}" srcOrd="0" destOrd="0" presId="urn:microsoft.com/office/officeart/2005/8/layout/hierarchy1"/>
    <dgm:cxn modelId="{18BF4821-8D7A-437D-BB6E-E58456D740D4}" type="presOf" srcId="{E442DE4F-B8B2-4355-9DB8-284CD2C13A17}" destId="{59B5B3CD-7C1D-427A-8606-474C3B286977}" srcOrd="0" destOrd="0" presId="urn:microsoft.com/office/officeart/2005/8/layout/hierarchy1"/>
    <dgm:cxn modelId="{8B36A93A-7E9A-417B-A699-522986F040DC}" type="presOf" srcId="{EC084C5B-C32C-415C-97E4-A06940AC7893}" destId="{5790F34D-90F4-413E-92C1-008C4AFB1C8E}" srcOrd="0" destOrd="0" presId="urn:microsoft.com/office/officeart/2005/8/layout/hierarchy1"/>
    <dgm:cxn modelId="{FA97BFE6-827F-4C44-A525-2A2AB989464A}" srcId="{15B09DB5-99AB-4BF7-B241-3C64B28AA0C8}" destId="{452935F1-9D69-4E90-A5D4-8956E2FC7796}" srcOrd="0" destOrd="0" parTransId="{F1561609-ED82-472F-B2B7-6F09D0871B86}" sibTransId="{33195F6F-6921-43FE-AA4B-6A43929E2389}"/>
    <dgm:cxn modelId="{02C3320B-B7AF-46FD-AF9B-2627BDE6DBA5}" srcId="{712F47B5-BE93-4907-A429-C66A06951102}" destId="{E91B6F1B-A101-4E52-B28C-C80566E75880}" srcOrd="0" destOrd="0" parTransId="{F97E2D66-D1C2-4857-80F8-69F450054555}" sibTransId="{E79711EC-B59D-4D7C-A970-1F365BA318DF}"/>
    <dgm:cxn modelId="{8A1DC6BD-1294-4A8B-9E11-3D974C3A747F}" srcId="{15B09DB5-99AB-4BF7-B241-3C64B28AA0C8}" destId="{678D488B-0350-40D8-9A00-4A574E84D710}" srcOrd="1" destOrd="0" parTransId="{8E7B59E0-A21A-4A26-84FF-4F57A489E2BA}" sibTransId="{ABD81837-5754-405A-87F5-0467EE293DAF}"/>
    <dgm:cxn modelId="{F1C1521B-CF2E-403D-B022-A0093B2F4BFB}" type="presOf" srcId="{858291E7-A264-458D-902E-CA860909CC58}" destId="{AAFA42C3-AC22-434E-A009-B4D5E2AC6A32}" srcOrd="0" destOrd="0" presId="urn:microsoft.com/office/officeart/2005/8/layout/hierarchy1"/>
    <dgm:cxn modelId="{134FDFAC-EB75-43F4-B9EB-0E704CDD9B18}" type="presOf" srcId="{F1561609-ED82-472F-B2B7-6F09D0871B86}" destId="{1306AB55-9E86-4B5D-BEB1-EA224AB2857F}" srcOrd="0" destOrd="0" presId="urn:microsoft.com/office/officeart/2005/8/layout/hierarchy1"/>
    <dgm:cxn modelId="{144F50F9-5272-42A8-874E-B5253524164C}" type="presOf" srcId="{10A4601C-B407-4BFB-8C1D-E1ABC254B0F0}" destId="{297BFF4A-C4B3-4F22-8037-58344BB37DEB}" srcOrd="0" destOrd="0" presId="urn:microsoft.com/office/officeart/2005/8/layout/hierarchy1"/>
    <dgm:cxn modelId="{46DA312B-9015-492F-BB8E-B63E4441E6D9}" type="presOf" srcId="{678D488B-0350-40D8-9A00-4A574E84D710}" destId="{5CBD2128-5154-4B64-80F7-8BC205F43CBF}" srcOrd="0" destOrd="0" presId="urn:microsoft.com/office/officeart/2005/8/layout/hierarchy1"/>
    <dgm:cxn modelId="{7B73F9EA-B73D-401E-87A2-2445B08951EC}" srcId="{F10BC23F-A4D8-4C97-AFF5-75E20AFFBB6E}" destId="{15B09DB5-99AB-4BF7-B241-3C64B28AA0C8}" srcOrd="0" destOrd="0" parTransId="{511CEEDD-8A03-41FF-985A-58F97D783AA7}" sibTransId="{82AD9F80-078E-48A5-A632-34B1A22755E0}"/>
    <dgm:cxn modelId="{4A978D1D-6587-447A-A19F-4FB903D66FAE}" type="presOf" srcId="{511CEEDD-8A03-41FF-985A-58F97D783AA7}" destId="{153009DF-4DB5-4E44-A88B-7D5FB59A5969}" srcOrd="0" destOrd="0" presId="urn:microsoft.com/office/officeart/2005/8/layout/hierarchy1"/>
    <dgm:cxn modelId="{82EA9AC4-11DF-4885-AE78-FB0208E1F7CE}" srcId="{712F47B5-BE93-4907-A429-C66A06951102}" destId="{BB23910A-79B3-49EB-B3D0-5D169641EB09}" srcOrd="1" destOrd="0" parTransId="{858291E7-A264-458D-902E-CA860909CC58}" sibTransId="{6ACFCB9E-45A1-49B4-9B6C-F9605E340414}"/>
    <dgm:cxn modelId="{CC587F05-08CD-4D64-8D7E-CA10EA819DCE}" type="presOf" srcId="{F10BC23F-A4D8-4C97-AFF5-75E20AFFBB6E}" destId="{246B0693-B89D-4D23-88AF-942DA68A0616}" srcOrd="0" destOrd="0" presId="urn:microsoft.com/office/officeart/2005/8/layout/hierarchy1"/>
    <dgm:cxn modelId="{BFF14DB5-7152-404B-97F5-DD2B303C842A}" type="presOf" srcId="{F97E2D66-D1C2-4857-80F8-69F450054555}" destId="{A820B42F-893C-4F20-934D-8A2E0B0EAC70}" srcOrd="0" destOrd="0" presId="urn:microsoft.com/office/officeart/2005/8/layout/hierarchy1"/>
    <dgm:cxn modelId="{74AF4191-8EE3-4511-8A9D-1163D266C8D1}" type="presOf" srcId="{BB23910A-79B3-49EB-B3D0-5D169641EB09}" destId="{A489317E-9379-4814-B69E-145773BA47CF}" srcOrd="0" destOrd="0" presId="urn:microsoft.com/office/officeart/2005/8/layout/hierarchy1"/>
    <dgm:cxn modelId="{38BAF21C-0F83-485A-AACE-D3097AD7D9E7}" srcId="{E83F6F70-825E-4EEF-88D0-7104648B8F19}" destId="{F10BC23F-A4D8-4C97-AFF5-75E20AFFBB6E}" srcOrd="0" destOrd="0" parTransId="{6D9B8CFD-73A2-4E20-B1AC-B60E8C481474}" sibTransId="{1E0211F5-5EA0-4761-9F1A-24AFBD74357F}"/>
    <dgm:cxn modelId="{9436E40D-6B79-48A2-93BE-61BDF35745EB}" type="presOf" srcId="{15B09DB5-99AB-4BF7-B241-3C64B28AA0C8}" destId="{1C574C71-37B7-4BB8-94FD-22D9121FB9EB}" srcOrd="0" destOrd="0" presId="urn:microsoft.com/office/officeart/2005/8/layout/hierarchy1"/>
    <dgm:cxn modelId="{C85A11DE-B42D-4D6C-8673-1D4C61F3B725}" type="presOf" srcId="{452935F1-9D69-4E90-A5D4-8956E2FC7796}" destId="{2B5C1F27-235F-4D3D-8CC7-9DCFA7E0DFBE}" srcOrd="0" destOrd="0" presId="urn:microsoft.com/office/officeart/2005/8/layout/hierarchy1"/>
    <dgm:cxn modelId="{0030DDB6-EF3C-46CB-A07E-9E9F5FE624F6}" type="presOf" srcId="{712F47B5-BE93-4907-A429-C66A06951102}" destId="{82F51091-20AE-4EC3-B4C1-0F4E11736A9E}" srcOrd="0" destOrd="0" presId="urn:microsoft.com/office/officeart/2005/8/layout/hierarchy1"/>
    <dgm:cxn modelId="{A90ED2DD-40E3-41EE-8625-7FBBA2E9A85F}" type="presOf" srcId="{E91B6F1B-A101-4E52-B28C-C80566E75880}" destId="{5346C151-852D-41CA-81BB-B069201A4A7E}" srcOrd="0" destOrd="0" presId="urn:microsoft.com/office/officeart/2005/8/layout/hierarchy1"/>
    <dgm:cxn modelId="{CF9D3256-191F-4D6B-8EEA-9E7B95143EA1}" type="presOf" srcId="{FEDB4E64-5F2C-462A-B9A9-5C8271ACB295}" destId="{503639B4-7D7A-459E-8BEE-2ED9DFE47443}" srcOrd="0" destOrd="0" presId="urn:microsoft.com/office/officeart/2005/8/layout/hierarchy1"/>
    <dgm:cxn modelId="{CA079BAD-5041-4ACF-8F78-79EC08C7A400}" type="presOf" srcId="{E83F6F70-825E-4EEF-88D0-7104648B8F19}" destId="{4ECA65F2-A0FF-484A-830F-ECACDEBB9A78}" srcOrd="0" destOrd="0" presId="urn:microsoft.com/office/officeart/2005/8/layout/hierarchy1"/>
    <dgm:cxn modelId="{DCE0E231-D1EC-45A4-A025-4D3261E4C3FF}" type="presParOf" srcId="{4ECA65F2-A0FF-484A-830F-ECACDEBB9A78}" destId="{C0D1D638-E841-482C-BFAC-20C3785583FA}" srcOrd="0" destOrd="0" presId="urn:microsoft.com/office/officeart/2005/8/layout/hierarchy1"/>
    <dgm:cxn modelId="{C9B7BC36-8350-4071-8E87-11E4ECAC4AAF}" type="presParOf" srcId="{C0D1D638-E841-482C-BFAC-20C3785583FA}" destId="{7F6FDDB5-C192-4BD8-945D-8007900D0568}" srcOrd="0" destOrd="0" presId="urn:microsoft.com/office/officeart/2005/8/layout/hierarchy1"/>
    <dgm:cxn modelId="{AA07C296-9418-479C-B74E-939C148DA6B5}" type="presParOf" srcId="{7F6FDDB5-C192-4BD8-945D-8007900D0568}" destId="{367A69E7-EFE0-4506-9F66-571760393C04}" srcOrd="0" destOrd="0" presId="urn:microsoft.com/office/officeart/2005/8/layout/hierarchy1"/>
    <dgm:cxn modelId="{CB5D2EA7-2F22-445E-909B-137875DE5A51}" type="presParOf" srcId="{7F6FDDB5-C192-4BD8-945D-8007900D0568}" destId="{246B0693-B89D-4D23-88AF-942DA68A0616}" srcOrd="1" destOrd="0" presId="urn:microsoft.com/office/officeart/2005/8/layout/hierarchy1"/>
    <dgm:cxn modelId="{1B5155DB-14D5-4242-A693-C17D2736801E}" type="presParOf" srcId="{C0D1D638-E841-482C-BFAC-20C3785583FA}" destId="{22BC967F-3AB5-494E-BBDA-01E9B2CCEBBE}" srcOrd="1" destOrd="0" presId="urn:microsoft.com/office/officeart/2005/8/layout/hierarchy1"/>
    <dgm:cxn modelId="{40895001-ABFD-4DD6-9B2F-EFA36647E511}" type="presParOf" srcId="{22BC967F-3AB5-494E-BBDA-01E9B2CCEBBE}" destId="{153009DF-4DB5-4E44-A88B-7D5FB59A5969}" srcOrd="0" destOrd="0" presId="urn:microsoft.com/office/officeart/2005/8/layout/hierarchy1"/>
    <dgm:cxn modelId="{F410979F-1292-426E-B667-3C73565FADFD}" type="presParOf" srcId="{22BC967F-3AB5-494E-BBDA-01E9B2CCEBBE}" destId="{6A2C8C8F-FA10-430B-AD80-75505F3B5F5E}" srcOrd="1" destOrd="0" presId="urn:microsoft.com/office/officeart/2005/8/layout/hierarchy1"/>
    <dgm:cxn modelId="{E8508501-FD14-4C5C-B24E-56732DDF48E8}" type="presParOf" srcId="{6A2C8C8F-FA10-430B-AD80-75505F3B5F5E}" destId="{6DF3BD66-1D85-4E00-B96A-9C3ECD5EF682}" srcOrd="0" destOrd="0" presId="urn:microsoft.com/office/officeart/2005/8/layout/hierarchy1"/>
    <dgm:cxn modelId="{95F32361-C3DA-4E9C-802D-91A9ED087D3F}" type="presParOf" srcId="{6DF3BD66-1D85-4E00-B96A-9C3ECD5EF682}" destId="{A636F543-02BC-4D79-BEE4-174F87AD8872}" srcOrd="0" destOrd="0" presId="urn:microsoft.com/office/officeart/2005/8/layout/hierarchy1"/>
    <dgm:cxn modelId="{930BC182-CC7F-4007-B9D8-4BDC5FA08704}" type="presParOf" srcId="{6DF3BD66-1D85-4E00-B96A-9C3ECD5EF682}" destId="{1C574C71-37B7-4BB8-94FD-22D9121FB9EB}" srcOrd="1" destOrd="0" presId="urn:microsoft.com/office/officeart/2005/8/layout/hierarchy1"/>
    <dgm:cxn modelId="{AD29DD92-E6A9-4EA5-986A-CDEAB36FE47F}" type="presParOf" srcId="{6A2C8C8F-FA10-430B-AD80-75505F3B5F5E}" destId="{99518A87-2FF4-407C-83F1-C03E3DC7F711}" srcOrd="1" destOrd="0" presId="urn:microsoft.com/office/officeart/2005/8/layout/hierarchy1"/>
    <dgm:cxn modelId="{D6ED279D-4DDD-40EE-A086-4EE37BB238ED}" type="presParOf" srcId="{99518A87-2FF4-407C-83F1-C03E3DC7F711}" destId="{1306AB55-9E86-4B5D-BEB1-EA224AB2857F}" srcOrd="0" destOrd="0" presId="urn:microsoft.com/office/officeart/2005/8/layout/hierarchy1"/>
    <dgm:cxn modelId="{F7E4653A-913C-49DB-A8E5-5E34BD240F19}" type="presParOf" srcId="{99518A87-2FF4-407C-83F1-C03E3DC7F711}" destId="{1200E106-3DC0-4755-A6E4-3C0121127F17}" srcOrd="1" destOrd="0" presId="urn:microsoft.com/office/officeart/2005/8/layout/hierarchy1"/>
    <dgm:cxn modelId="{C3C1CD14-6372-42BD-863C-F1D0D3DBB5A3}" type="presParOf" srcId="{1200E106-3DC0-4755-A6E4-3C0121127F17}" destId="{BD525909-368B-4ED4-9024-6052B644D48F}" srcOrd="0" destOrd="0" presId="urn:microsoft.com/office/officeart/2005/8/layout/hierarchy1"/>
    <dgm:cxn modelId="{6BF66112-A9AC-4086-9DF4-4BE3ACD0CD94}" type="presParOf" srcId="{BD525909-368B-4ED4-9024-6052B644D48F}" destId="{5F4A9457-C680-48DB-80A0-61A608F5AD82}" srcOrd="0" destOrd="0" presId="urn:microsoft.com/office/officeart/2005/8/layout/hierarchy1"/>
    <dgm:cxn modelId="{F7852DE7-8889-4D42-82AE-646E0549EDF1}" type="presParOf" srcId="{BD525909-368B-4ED4-9024-6052B644D48F}" destId="{2B5C1F27-235F-4D3D-8CC7-9DCFA7E0DFBE}" srcOrd="1" destOrd="0" presId="urn:microsoft.com/office/officeart/2005/8/layout/hierarchy1"/>
    <dgm:cxn modelId="{80E7AA5E-FF65-490C-BE75-25E7F183344B}" type="presParOf" srcId="{1200E106-3DC0-4755-A6E4-3C0121127F17}" destId="{186C3711-D79B-4580-A592-EC65781472AB}" srcOrd="1" destOrd="0" presId="urn:microsoft.com/office/officeart/2005/8/layout/hierarchy1"/>
    <dgm:cxn modelId="{56B5F7AE-F295-4F50-B539-68D323B36FCF}" type="presParOf" srcId="{99518A87-2FF4-407C-83F1-C03E3DC7F711}" destId="{66B659EE-A721-48F7-9F68-4606F9D5A5BA}" srcOrd="2" destOrd="0" presId="urn:microsoft.com/office/officeart/2005/8/layout/hierarchy1"/>
    <dgm:cxn modelId="{4CA3494C-F53B-4780-AC44-F6725867D030}" type="presParOf" srcId="{99518A87-2FF4-407C-83F1-C03E3DC7F711}" destId="{26A786CC-A86D-4AB4-97D7-E0D0106A2492}" srcOrd="3" destOrd="0" presId="urn:microsoft.com/office/officeart/2005/8/layout/hierarchy1"/>
    <dgm:cxn modelId="{56C29AB9-FB0E-402B-AC21-E0C62931CFBB}" type="presParOf" srcId="{26A786CC-A86D-4AB4-97D7-E0D0106A2492}" destId="{84AFBBD2-3502-4FB6-A616-1FC841B0EE7E}" srcOrd="0" destOrd="0" presId="urn:microsoft.com/office/officeart/2005/8/layout/hierarchy1"/>
    <dgm:cxn modelId="{2DD076B7-5903-455A-BA69-F4B02F74BB4D}" type="presParOf" srcId="{84AFBBD2-3502-4FB6-A616-1FC841B0EE7E}" destId="{FF5173DD-C5A5-4C9A-8BA8-F614FD2A4CBC}" srcOrd="0" destOrd="0" presId="urn:microsoft.com/office/officeart/2005/8/layout/hierarchy1"/>
    <dgm:cxn modelId="{B2931B87-B50A-4FC9-95B6-DCBB4C5F1991}" type="presParOf" srcId="{84AFBBD2-3502-4FB6-A616-1FC841B0EE7E}" destId="{5CBD2128-5154-4B64-80F7-8BC205F43CBF}" srcOrd="1" destOrd="0" presId="urn:microsoft.com/office/officeart/2005/8/layout/hierarchy1"/>
    <dgm:cxn modelId="{1EA31596-F8FE-42DD-8B71-75B7D10274F1}" type="presParOf" srcId="{26A786CC-A86D-4AB4-97D7-E0D0106A2492}" destId="{9C8A3CF7-5255-499D-8773-8A9C98B86C27}" srcOrd="1" destOrd="0" presId="urn:microsoft.com/office/officeart/2005/8/layout/hierarchy1"/>
    <dgm:cxn modelId="{6C17C848-B21C-4540-B699-DA7739313DEC}" type="presParOf" srcId="{99518A87-2FF4-407C-83F1-C03E3DC7F711}" destId="{59B5B3CD-7C1D-427A-8606-474C3B286977}" srcOrd="4" destOrd="0" presId="urn:microsoft.com/office/officeart/2005/8/layout/hierarchy1"/>
    <dgm:cxn modelId="{5E7C0369-142D-4D04-B025-2CA3816C4DCC}" type="presParOf" srcId="{99518A87-2FF4-407C-83F1-C03E3DC7F711}" destId="{C0D914C5-A9A9-4C19-BDCE-121623498D39}" srcOrd="5" destOrd="0" presId="urn:microsoft.com/office/officeart/2005/8/layout/hierarchy1"/>
    <dgm:cxn modelId="{70D6E899-E77A-429E-8FF3-4B7C84FDA18C}" type="presParOf" srcId="{C0D914C5-A9A9-4C19-BDCE-121623498D39}" destId="{970CED2A-50BB-46E5-A2E6-B7AA1FB6A352}" srcOrd="0" destOrd="0" presId="urn:microsoft.com/office/officeart/2005/8/layout/hierarchy1"/>
    <dgm:cxn modelId="{69FE244E-6309-467E-91C1-03A0089E183C}" type="presParOf" srcId="{970CED2A-50BB-46E5-A2E6-B7AA1FB6A352}" destId="{24714D24-9526-4E10-9BF5-398B99854F0E}" srcOrd="0" destOrd="0" presId="urn:microsoft.com/office/officeart/2005/8/layout/hierarchy1"/>
    <dgm:cxn modelId="{37CC5703-F10B-4CD8-8273-5286F873F37B}" type="presParOf" srcId="{970CED2A-50BB-46E5-A2E6-B7AA1FB6A352}" destId="{297BFF4A-C4B3-4F22-8037-58344BB37DEB}" srcOrd="1" destOrd="0" presId="urn:microsoft.com/office/officeart/2005/8/layout/hierarchy1"/>
    <dgm:cxn modelId="{07F69684-2767-4570-9C8C-C48B95DC4F1E}" type="presParOf" srcId="{C0D914C5-A9A9-4C19-BDCE-121623498D39}" destId="{0CDC9D62-3511-40BC-B48C-C35F45791C6E}" srcOrd="1" destOrd="0" presId="urn:microsoft.com/office/officeart/2005/8/layout/hierarchy1"/>
    <dgm:cxn modelId="{028A91F9-4378-4BEE-B044-EF1AA74A71B1}" type="presParOf" srcId="{22BC967F-3AB5-494E-BBDA-01E9B2CCEBBE}" destId="{5790F34D-90F4-413E-92C1-008C4AFB1C8E}" srcOrd="2" destOrd="0" presId="urn:microsoft.com/office/officeart/2005/8/layout/hierarchy1"/>
    <dgm:cxn modelId="{313FFAEA-5549-4BB4-AFD6-8D50CB008A1B}" type="presParOf" srcId="{22BC967F-3AB5-494E-BBDA-01E9B2CCEBBE}" destId="{C36823AC-B62D-4511-A837-53EF6EFE94D2}" srcOrd="3" destOrd="0" presId="urn:microsoft.com/office/officeart/2005/8/layout/hierarchy1"/>
    <dgm:cxn modelId="{A91E0B8B-939C-49A1-BE79-3BCA472FB30A}" type="presParOf" srcId="{C36823AC-B62D-4511-A837-53EF6EFE94D2}" destId="{E40FAC3B-7D2C-4B48-915D-77C0D2A94FE6}" srcOrd="0" destOrd="0" presId="urn:microsoft.com/office/officeart/2005/8/layout/hierarchy1"/>
    <dgm:cxn modelId="{9C370BA8-33F4-4D28-8DD3-C1FF850ED4F1}" type="presParOf" srcId="{E40FAC3B-7D2C-4B48-915D-77C0D2A94FE6}" destId="{7075A6CD-F5D1-4367-8D63-D018EE5A871B}" srcOrd="0" destOrd="0" presId="urn:microsoft.com/office/officeart/2005/8/layout/hierarchy1"/>
    <dgm:cxn modelId="{9BC5BAF7-98A3-4CE6-8FF7-293A20D557A2}" type="presParOf" srcId="{E40FAC3B-7D2C-4B48-915D-77C0D2A94FE6}" destId="{82F51091-20AE-4EC3-B4C1-0F4E11736A9E}" srcOrd="1" destOrd="0" presId="urn:microsoft.com/office/officeart/2005/8/layout/hierarchy1"/>
    <dgm:cxn modelId="{A2D2C9BA-03A0-4998-A603-0639A61098A9}" type="presParOf" srcId="{C36823AC-B62D-4511-A837-53EF6EFE94D2}" destId="{A06A5CAC-2158-40B4-9A1D-0E12781E857B}" srcOrd="1" destOrd="0" presId="urn:microsoft.com/office/officeart/2005/8/layout/hierarchy1"/>
    <dgm:cxn modelId="{6850F96A-E8FC-49F4-AFF3-87A32134EB95}" type="presParOf" srcId="{A06A5CAC-2158-40B4-9A1D-0E12781E857B}" destId="{A820B42F-893C-4F20-934D-8A2E0B0EAC70}" srcOrd="0" destOrd="0" presId="urn:microsoft.com/office/officeart/2005/8/layout/hierarchy1"/>
    <dgm:cxn modelId="{149A66B2-C778-4772-B070-9910D5836A88}" type="presParOf" srcId="{A06A5CAC-2158-40B4-9A1D-0E12781E857B}" destId="{7ED8DF73-AB29-43BA-8328-8E4A31FDCBC1}" srcOrd="1" destOrd="0" presId="urn:microsoft.com/office/officeart/2005/8/layout/hierarchy1"/>
    <dgm:cxn modelId="{D31F9DD5-5DDA-4939-BF09-B3F3DD13FD11}" type="presParOf" srcId="{7ED8DF73-AB29-43BA-8328-8E4A31FDCBC1}" destId="{25828F65-8281-4CD0-A697-E27A97719A50}" srcOrd="0" destOrd="0" presId="urn:microsoft.com/office/officeart/2005/8/layout/hierarchy1"/>
    <dgm:cxn modelId="{AF2462B8-B587-450C-AF4B-D36F49DFA55D}" type="presParOf" srcId="{25828F65-8281-4CD0-A697-E27A97719A50}" destId="{BC80B754-947C-4DEF-8FC9-D4339418869D}" srcOrd="0" destOrd="0" presId="urn:microsoft.com/office/officeart/2005/8/layout/hierarchy1"/>
    <dgm:cxn modelId="{876625A4-01D2-4DC8-B03F-493B2254960E}" type="presParOf" srcId="{25828F65-8281-4CD0-A697-E27A97719A50}" destId="{5346C151-852D-41CA-81BB-B069201A4A7E}" srcOrd="1" destOrd="0" presId="urn:microsoft.com/office/officeart/2005/8/layout/hierarchy1"/>
    <dgm:cxn modelId="{E3C590A0-C60C-4AF2-8254-1A89D95DF16C}" type="presParOf" srcId="{7ED8DF73-AB29-43BA-8328-8E4A31FDCBC1}" destId="{103F6FB5-36E3-4DBD-8F83-E669010A29CC}" srcOrd="1" destOrd="0" presId="urn:microsoft.com/office/officeart/2005/8/layout/hierarchy1"/>
    <dgm:cxn modelId="{1A1F5DD1-C161-49D6-B326-9FA0C7B90D46}" type="presParOf" srcId="{A06A5CAC-2158-40B4-9A1D-0E12781E857B}" destId="{AAFA42C3-AC22-434E-A009-B4D5E2AC6A32}" srcOrd="2" destOrd="0" presId="urn:microsoft.com/office/officeart/2005/8/layout/hierarchy1"/>
    <dgm:cxn modelId="{C6179C45-1C90-488F-B29D-475DDFA3C333}" type="presParOf" srcId="{A06A5CAC-2158-40B4-9A1D-0E12781E857B}" destId="{EAF66C20-CA94-48BC-8F7D-8DD6E939EA5C}" srcOrd="3" destOrd="0" presId="urn:microsoft.com/office/officeart/2005/8/layout/hierarchy1"/>
    <dgm:cxn modelId="{A7C00282-8061-4383-89DC-468A7DB15D9C}" type="presParOf" srcId="{EAF66C20-CA94-48BC-8F7D-8DD6E939EA5C}" destId="{31A25277-2B28-4B7F-804A-8A84A7E9D168}" srcOrd="0" destOrd="0" presId="urn:microsoft.com/office/officeart/2005/8/layout/hierarchy1"/>
    <dgm:cxn modelId="{78B12DD9-C90D-4DBE-B4E1-6B8B24B10334}" type="presParOf" srcId="{31A25277-2B28-4B7F-804A-8A84A7E9D168}" destId="{A0905EF1-F2EC-442A-8464-31601F8A525A}" srcOrd="0" destOrd="0" presId="urn:microsoft.com/office/officeart/2005/8/layout/hierarchy1"/>
    <dgm:cxn modelId="{573F8DB4-9EFB-4890-B597-8C142D75048B}" type="presParOf" srcId="{31A25277-2B28-4B7F-804A-8A84A7E9D168}" destId="{A489317E-9379-4814-B69E-145773BA47CF}" srcOrd="1" destOrd="0" presId="urn:microsoft.com/office/officeart/2005/8/layout/hierarchy1"/>
    <dgm:cxn modelId="{255FCED6-702B-426C-A108-C8509A2D00B9}" type="presParOf" srcId="{EAF66C20-CA94-48BC-8F7D-8DD6E939EA5C}" destId="{9B6F50A2-F960-4CA8-82E7-D65DEA931A13}" srcOrd="1" destOrd="0" presId="urn:microsoft.com/office/officeart/2005/8/layout/hierarchy1"/>
    <dgm:cxn modelId="{C8A3E02A-50F0-48AD-8A6A-85399C6B0C9D}" type="presParOf" srcId="{A06A5CAC-2158-40B4-9A1D-0E12781E857B}" destId="{D64E5817-808F-44E8-BB7D-47D1398D3599}" srcOrd="4" destOrd="0" presId="urn:microsoft.com/office/officeart/2005/8/layout/hierarchy1"/>
    <dgm:cxn modelId="{FF5277C1-ED7A-47E1-B8C3-684139BEF68F}" type="presParOf" srcId="{A06A5CAC-2158-40B4-9A1D-0E12781E857B}" destId="{7505BFC1-BEE3-41A6-9221-10DFC9861B7A}" srcOrd="5" destOrd="0" presId="urn:microsoft.com/office/officeart/2005/8/layout/hierarchy1"/>
    <dgm:cxn modelId="{01C37848-A153-4C1A-92F7-EE659C0C2ABC}" type="presParOf" srcId="{7505BFC1-BEE3-41A6-9221-10DFC9861B7A}" destId="{08A55EC8-A4D2-4DBE-A0A9-EF11CCAF6389}" srcOrd="0" destOrd="0" presId="urn:microsoft.com/office/officeart/2005/8/layout/hierarchy1"/>
    <dgm:cxn modelId="{648257E2-8E5A-4085-BD04-C7D878D785AE}" type="presParOf" srcId="{08A55EC8-A4D2-4DBE-A0A9-EF11CCAF6389}" destId="{CDC6DD8D-06A4-4D8A-A557-6813D73B1700}" srcOrd="0" destOrd="0" presId="urn:microsoft.com/office/officeart/2005/8/layout/hierarchy1"/>
    <dgm:cxn modelId="{13AA3749-7E40-4D12-8104-5BFA71E9054F}" type="presParOf" srcId="{08A55EC8-A4D2-4DBE-A0A9-EF11CCAF6389}" destId="{503639B4-7D7A-459E-8BEE-2ED9DFE47443}" srcOrd="1" destOrd="0" presId="urn:microsoft.com/office/officeart/2005/8/layout/hierarchy1"/>
    <dgm:cxn modelId="{580963D5-0B9C-4D48-B579-7FC7D80C9260}" type="presParOf" srcId="{7505BFC1-BEE3-41A6-9221-10DFC9861B7A}" destId="{02D0A4FA-14F8-42B8-8A47-7D2DA7BE0F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3F6F70-825E-4EEF-88D0-7104648B8F19}" type="doc">
      <dgm:prSet loTypeId="urn:microsoft.com/office/officeart/2005/8/layout/hierarchy1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10BC23F-A4D8-4C97-AFF5-75E20AFFBB6E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600" dirty="0" smtClean="0"/>
            <a:t>Thing</a:t>
          </a:r>
          <a:endParaRPr lang="en-US" sz="1300" dirty="0"/>
        </a:p>
      </dgm:t>
    </dgm:pt>
    <dgm:pt modelId="{6D9B8CFD-73A2-4E20-B1AC-B60E8C481474}" type="parTrans" cxnId="{38BAF21C-0F83-485A-AACE-D3097AD7D9E7}">
      <dgm:prSet/>
      <dgm:spPr/>
      <dgm:t>
        <a:bodyPr/>
        <a:lstStyle/>
        <a:p>
          <a:endParaRPr lang="en-US"/>
        </a:p>
      </dgm:t>
    </dgm:pt>
    <dgm:pt modelId="{1E0211F5-5EA0-4761-9F1A-24AFBD74357F}" type="sibTrans" cxnId="{38BAF21C-0F83-485A-AACE-D3097AD7D9E7}">
      <dgm:prSet/>
      <dgm:spPr/>
      <dgm:t>
        <a:bodyPr/>
        <a:lstStyle/>
        <a:p>
          <a:endParaRPr lang="en-US"/>
        </a:p>
      </dgm:t>
    </dgm:pt>
    <dgm:pt modelId="{15B09DB5-99AB-4BF7-B241-3C64B28AA0C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Continuant</a:t>
          </a:r>
          <a:endParaRPr lang="en-US" dirty="0"/>
        </a:p>
      </dgm:t>
    </dgm:pt>
    <dgm:pt modelId="{511CEEDD-8A03-41FF-985A-58F97D783AA7}" type="parTrans" cxnId="{7B73F9EA-B73D-401E-87A2-2445B08951EC}">
      <dgm:prSet/>
      <dgm:spPr/>
      <dgm:t>
        <a:bodyPr/>
        <a:lstStyle/>
        <a:p>
          <a:endParaRPr lang="en-US"/>
        </a:p>
      </dgm:t>
    </dgm:pt>
    <dgm:pt modelId="{82AD9F80-078E-48A5-A632-34B1A22755E0}" type="sibTrans" cxnId="{7B73F9EA-B73D-401E-87A2-2445B08951EC}">
      <dgm:prSet/>
      <dgm:spPr/>
      <dgm:t>
        <a:bodyPr/>
        <a:lstStyle/>
        <a:p>
          <a:endParaRPr lang="en-US"/>
        </a:p>
      </dgm:t>
    </dgm:pt>
    <dgm:pt modelId="{712F47B5-BE93-4907-A429-C66A0695110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 smtClean="0"/>
            <a:t>Occurrent</a:t>
          </a:r>
          <a:endParaRPr lang="en-US" dirty="0"/>
        </a:p>
      </dgm:t>
    </dgm:pt>
    <dgm:pt modelId="{EC084C5B-C32C-415C-97E4-A06940AC7893}" type="parTrans" cxnId="{2C899214-8D9A-4A4E-B445-7E592D5A761D}">
      <dgm:prSet/>
      <dgm:spPr/>
      <dgm:t>
        <a:bodyPr/>
        <a:lstStyle/>
        <a:p>
          <a:endParaRPr lang="en-US"/>
        </a:p>
      </dgm:t>
    </dgm:pt>
    <dgm:pt modelId="{439D0B6C-E0DB-4C88-8711-3F48E7CB06A9}" type="sibTrans" cxnId="{2C899214-8D9A-4A4E-B445-7E592D5A761D}">
      <dgm:prSet/>
      <dgm:spPr/>
      <dgm:t>
        <a:bodyPr/>
        <a:lstStyle/>
        <a:p>
          <a:endParaRPr lang="en-US"/>
        </a:p>
      </dgm:t>
    </dgm:pt>
    <dgm:pt modelId="{452935F1-9D69-4E90-A5D4-8956E2FC7796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Person</a:t>
          </a:r>
          <a:endParaRPr lang="en-US" dirty="0"/>
        </a:p>
      </dgm:t>
    </dgm:pt>
    <dgm:pt modelId="{F1561609-ED82-472F-B2B7-6F09D0871B86}" type="parTrans" cxnId="{FA97BFE6-827F-4C44-A525-2A2AB989464A}">
      <dgm:prSet/>
      <dgm:spPr/>
      <dgm:t>
        <a:bodyPr/>
        <a:lstStyle/>
        <a:p>
          <a:endParaRPr lang="en-US"/>
        </a:p>
      </dgm:t>
    </dgm:pt>
    <dgm:pt modelId="{33195F6F-6921-43FE-AA4B-6A43929E2389}" type="sibTrans" cxnId="{FA97BFE6-827F-4C44-A525-2A2AB989464A}">
      <dgm:prSet/>
      <dgm:spPr/>
      <dgm:t>
        <a:bodyPr/>
        <a:lstStyle/>
        <a:p>
          <a:endParaRPr lang="en-US"/>
        </a:p>
      </dgm:t>
    </dgm:pt>
    <dgm:pt modelId="{678D488B-0350-40D8-9A00-4A574E84D710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Contract</a:t>
          </a:r>
          <a:endParaRPr lang="en-US" dirty="0"/>
        </a:p>
      </dgm:t>
    </dgm:pt>
    <dgm:pt modelId="{8E7B59E0-A21A-4A26-84FF-4F57A489E2BA}" type="parTrans" cxnId="{8A1DC6BD-1294-4A8B-9E11-3D974C3A747F}">
      <dgm:prSet/>
      <dgm:spPr/>
      <dgm:t>
        <a:bodyPr/>
        <a:lstStyle/>
        <a:p>
          <a:endParaRPr lang="en-US"/>
        </a:p>
      </dgm:t>
    </dgm:pt>
    <dgm:pt modelId="{ABD81837-5754-405A-87F5-0467EE293DAF}" type="sibTrans" cxnId="{8A1DC6BD-1294-4A8B-9E11-3D974C3A747F}">
      <dgm:prSet/>
      <dgm:spPr/>
      <dgm:t>
        <a:bodyPr/>
        <a:lstStyle/>
        <a:p>
          <a:endParaRPr lang="en-US"/>
        </a:p>
      </dgm:t>
    </dgm:pt>
    <dgm:pt modelId="{10A4601C-B407-4BFB-8C1D-E1ABC254B0F0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Pilot</a:t>
          </a:r>
          <a:endParaRPr lang="en-US" dirty="0"/>
        </a:p>
      </dgm:t>
    </dgm:pt>
    <dgm:pt modelId="{E442DE4F-B8B2-4355-9DB8-284CD2C13A17}" type="parTrans" cxnId="{3970E15C-13A5-48BA-84E5-396DE8A92A55}">
      <dgm:prSet/>
      <dgm:spPr/>
      <dgm:t>
        <a:bodyPr/>
        <a:lstStyle/>
        <a:p>
          <a:endParaRPr lang="en-US"/>
        </a:p>
      </dgm:t>
    </dgm:pt>
    <dgm:pt modelId="{D332CDE8-C3AA-4F9A-A87D-D39BD2714C6B}" type="sibTrans" cxnId="{3970E15C-13A5-48BA-84E5-396DE8A92A55}">
      <dgm:prSet/>
      <dgm:spPr/>
      <dgm:t>
        <a:bodyPr/>
        <a:lstStyle/>
        <a:p>
          <a:endParaRPr lang="en-US"/>
        </a:p>
      </dgm:t>
    </dgm:pt>
    <dgm:pt modelId="{E91B6F1B-A101-4E52-B28C-C80566E75880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Event</a:t>
          </a:r>
          <a:endParaRPr lang="en-US" dirty="0"/>
        </a:p>
      </dgm:t>
    </dgm:pt>
    <dgm:pt modelId="{F97E2D66-D1C2-4857-80F8-69F450054555}" type="parTrans" cxnId="{02C3320B-B7AF-46FD-AF9B-2627BDE6DBA5}">
      <dgm:prSet/>
      <dgm:spPr/>
      <dgm:t>
        <a:bodyPr/>
        <a:lstStyle/>
        <a:p>
          <a:endParaRPr lang="en-US"/>
        </a:p>
      </dgm:t>
    </dgm:pt>
    <dgm:pt modelId="{E79711EC-B59D-4D7C-A970-1F365BA318DF}" type="sibTrans" cxnId="{02C3320B-B7AF-46FD-AF9B-2627BDE6DBA5}">
      <dgm:prSet/>
      <dgm:spPr/>
      <dgm:t>
        <a:bodyPr/>
        <a:lstStyle/>
        <a:p>
          <a:endParaRPr lang="en-US"/>
        </a:p>
      </dgm:t>
    </dgm:pt>
    <dgm:pt modelId="{BB23910A-79B3-49EB-B3D0-5D169641EB09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State</a:t>
          </a:r>
          <a:endParaRPr lang="en-US" dirty="0"/>
        </a:p>
      </dgm:t>
    </dgm:pt>
    <dgm:pt modelId="{858291E7-A264-458D-902E-CA860909CC58}" type="parTrans" cxnId="{82EA9AC4-11DF-4885-AE78-FB0208E1F7CE}">
      <dgm:prSet/>
      <dgm:spPr/>
      <dgm:t>
        <a:bodyPr/>
        <a:lstStyle/>
        <a:p>
          <a:endParaRPr lang="en-US"/>
        </a:p>
      </dgm:t>
    </dgm:pt>
    <dgm:pt modelId="{6ACFCB9E-45A1-49B4-9B6C-F9605E340414}" type="sibTrans" cxnId="{82EA9AC4-11DF-4885-AE78-FB0208E1F7CE}">
      <dgm:prSet/>
      <dgm:spPr/>
      <dgm:t>
        <a:bodyPr/>
        <a:lstStyle/>
        <a:p>
          <a:endParaRPr lang="en-US"/>
        </a:p>
      </dgm:t>
    </dgm:pt>
    <dgm:pt modelId="{FEDB4E64-5F2C-462A-B9A9-5C8271ACB295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Etc.</a:t>
          </a:r>
          <a:endParaRPr lang="en-US" dirty="0"/>
        </a:p>
      </dgm:t>
    </dgm:pt>
    <dgm:pt modelId="{DB1AD7C7-1A2A-4934-804D-4D7013254900}" type="parTrans" cxnId="{9CFA002E-299B-428B-802F-3D051E85989E}">
      <dgm:prSet/>
      <dgm:spPr/>
      <dgm:t>
        <a:bodyPr/>
        <a:lstStyle/>
        <a:p>
          <a:endParaRPr lang="en-US"/>
        </a:p>
      </dgm:t>
    </dgm:pt>
    <dgm:pt modelId="{0E87BAE2-B43D-4B9B-BE84-BB69A49B7668}" type="sibTrans" cxnId="{9CFA002E-299B-428B-802F-3D051E85989E}">
      <dgm:prSet/>
      <dgm:spPr/>
      <dgm:t>
        <a:bodyPr/>
        <a:lstStyle/>
        <a:p>
          <a:endParaRPr lang="en-US"/>
        </a:p>
      </dgm:t>
    </dgm:pt>
    <dgm:pt modelId="{4ECA65F2-A0FF-484A-830F-ECACDEBB9A78}" type="pres">
      <dgm:prSet presAssocID="{E83F6F70-825E-4EEF-88D0-7104648B8F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D1D638-E841-482C-BFAC-20C3785583FA}" type="pres">
      <dgm:prSet presAssocID="{F10BC23F-A4D8-4C97-AFF5-75E20AFFBB6E}" presName="hierRoot1" presStyleCnt="0"/>
      <dgm:spPr/>
    </dgm:pt>
    <dgm:pt modelId="{7F6FDDB5-C192-4BD8-945D-8007900D0568}" type="pres">
      <dgm:prSet presAssocID="{F10BC23F-A4D8-4C97-AFF5-75E20AFFBB6E}" presName="composite" presStyleCnt="0"/>
      <dgm:spPr/>
    </dgm:pt>
    <dgm:pt modelId="{367A69E7-EFE0-4506-9F66-571760393C04}" type="pres">
      <dgm:prSet presAssocID="{F10BC23F-A4D8-4C97-AFF5-75E20AFFBB6E}" presName="background" presStyleLbl="node0" presStyleIdx="0" presStyleCnt="1"/>
      <dgm:spPr/>
    </dgm:pt>
    <dgm:pt modelId="{246B0693-B89D-4D23-88AF-942DA68A0616}" type="pres">
      <dgm:prSet presAssocID="{F10BC23F-A4D8-4C97-AFF5-75E20AFFBB6E}" presName="text" presStyleLbl="fgAcc0" presStyleIdx="0" presStyleCnt="1" custScaleX="231526" custLinFactNeighborX="-8626" custLinFactNeighborY="-48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C967F-3AB5-494E-BBDA-01E9B2CCEBBE}" type="pres">
      <dgm:prSet presAssocID="{F10BC23F-A4D8-4C97-AFF5-75E20AFFBB6E}" presName="hierChild2" presStyleCnt="0"/>
      <dgm:spPr/>
    </dgm:pt>
    <dgm:pt modelId="{153009DF-4DB5-4E44-A88B-7D5FB59A5969}" type="pres">
      <dgm:prSet presAssocID="{511CEEDD-8A03-41FF-985A-58F97D783A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A2C8C8F-FA10-430B-AD80-75505F3B5F5E}" type="pres">
      <dgm:prSet presAssocID="{15B09DB5-99AB-4BF7-B241-3C64B28AA0C8}" presName="hierRoot2" presStyleCnt="0"/>
      <dgm:spPr/>
    </dgm:pt>
    <dgm:pt modelId="{6DF3BD66-1D85-4E00-B96A-9C3ECD5EF682}" type="pres">
      <dgm:prSet presAssocID="{15B09DB5-99AB-4BF7-B241-3C64B28AA0C8}" presName="composite2" presStyleCnt="0"/>
      <dgm:spPr/>
    </dgm:pt>
    <dgm:pt modelId="{A636F543-02BC-4D79-BEE4-174F87AD8872}" type="pres">
      <dgm:prSet presAssocID="{15B09DB5-99AB-4BF7-B241-3C64B28AA0C8}" presName="background2" presStyleLbl="node2" presStyleIdx="0" presStyleCnt="2"/>
      <dgm:spPr/>
      <dgm:t>
        <a:bodyPr/>
        <a:lstStyle/>
        <a:p>
          <a:endParaRPr lang="en-US"/>
        </a:p>
      </dgm:t>
    </dgm:pt>
    <dgm:pt modelId="{1C574C71-37B7-4BB8-94FD-22D9121FB9EB}" type="pres">
      <dgm:prSet presAssocID="{15B09DB5-99AB-4BF7-B241-3C64B28AA0C8}" presName="text2" presStyleLbl="fgAcc2" presStyleIdx="0" presStyleCnt="2" custLinFactNeighborX="-7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18A87-2FF4-407C-83F1-C03E3DC7F711}" type="pres">
      <dgm:prSet presAssocID="{15B09DB5-99AB-4BF7-B241-3C64B28AA0C8}" presName="hierChild3" presStyleCnt="0"/>
      <dgm:spPr/>
    </dgm:pt>
    <dgm:pt modelId="{1306AB55-9E86-4B5D-BEB1-EA224AB2857F}" type="pres">
      <dgm:prSet presAssocID="{F1561609-ED82-472F-B2B7-6F09D0871B86}" presName="Name17" presStyleLbl="parChTrans1D3" presStyleIdx="0" presStyleCnt="6"/>
      <dgm:spPr/>
      <dgm:t>
        <a:bodyPr/>
        <a:lstStyle/>
        <a:p>
          <a:endParaRPr lang="en-US"/>
        </a:p>
      </dgm:t>
    </dgm:pt>
    <dgm:pt modelId="{1200E106-3DC0-4755-A6E4-3C0121127F17}" type="pres">
      <dgm:prSet presAssocID="{452935F1-9D69-4E90-A5D4-8956E2FC7796}" presName="hierRoot3" presStyleCnt="0"/>
      <dgm:spPr/>
    </dgm:pt>
    <dgm:pt modelId="{BD525909-368B-4ED4-9024-6052B644D48F}" type="pres">
      <dgm:prSet presAssocID="{452935F1-9D69-4E90-A5D4-8956E2FC7796}" presName="composite3" presStyleCnt="0"/>
      <dgm:spPr/>
    </dgm:pt>
    <dgm:pt modelId="{5F4A9457-C680-48DB-80A0-61A608F5AD82}" type="pres">
      <dgm:prSet presAssocID="{452935F1-9D69-4E90-A5D4-8956E2FC7796}" presName="background3" presStyleLbl="node3" presStyleIdx="0" presStyleCnt="6"/>
      <dgm:spPr/>
    </dgm:pt>
    <dgm:pt modelId="{2B5C1F27-235F-4D3D-8CC7-9DCFA7E0DFBE}" type="pres">
      <dgm:prSet presAssocID="{452935F1-9D69-4E90-A5D4-8956E2FC7796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C3711-D79B-4580-A592-EC65781472AB}" type="pres">
      <dgm:prSet presAssocID="{452935F1-9D69-4E90-A5D4-8956E2FC7796}" presName="hierChild4" presStyleCnt="0"/>
      <dgm:spPr/>
    </dgm:pt>
    <dgm:pt modelId="{66B659EE-A721-48F7-9F68-4606F9D5A5BA}" type="pres">
      <dgm:prSet presAssocID="{8E7B59E0-A21A-4A26-84FF-4F57A489E2BA}" presName="Name17" presStyleLbl="parChTrans1D3" presStyleIdx="1" presStyleCnt="6"/>
      <dgm:spPr/>
      <dgm:t>
        <a:bodyPr/>
        <a:lstStyle/>
        <a:p>
          <a:endParaRPr lang="en-US"/>
        </a:p>
      </dgm:t>
    </dgm:pt>
    <dgm:pt modelId="{26A786CC-A86D-4AB4-97D7-E0D0106A2492}" type="pres">
      <dgm:prSet presAssocID="{678D488B-0350-40D8-9A00-4A574E84D710}" presName="hierRoot3" presStyleCnt="0"/>
      <dgm:spPr/>
    </dgm:pt>
    <dgm:pt modelId="{84AFBBD2-3502-4FB6-A616-1FC841B0EE7E}" type="pres">
      <dgm:prSet presAssocID="{678D488B-0350-40D8-9A00-4A574E84D710}" presName="composite3" presStyleCnt="0"/>
      <dgm:spPr/>
    </dgm:pt>
    <dgm:pt modelId="{FF5173DD-C5A5-4C9A-8BA8-F614FD2A4CBC}" type="pres">
      <dgm:prSet presAssocID="{678D488B-0350-40D8-9A00-4A574E84D710}" presName="background3" presStyleLbl="node3" presStyleIdx="1" presStyleCnt="6"/>
      <dgm:spPr/>
    </dgm:pt>
    <dgm:pt modelId="{5CBD2128-5154-4B64-80F7-8BC205F43CBF}" type="pres">
      <dgm:prSet presAssocID="{678D488B-0350-40D8-9A00-4A574E84D71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8A3CF7-5255-499D-8773-8A9C98B86C27}" type="pres">
      <dgm:prSet presAssocID="{678D488B-0350-40D8-9A00-4A574E84D710}" presName="hierChild4" presStyleCnt="0"/>
      <dgm:spPr/>
    </dgm:pt>
    <dgm:pt modelId="{59B5B3CD-7C1D-427A-8606-474C3B286977}" type="pres">
      <dgm:prSet presAssocID="{E442DE4F-B8B2-4355-9DB8-284CD2C13A17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0D914C5-A9A9-4C19-BDCE-121623498D39}" type="pres">
      <dgm:prSet presAssocID="{10A4601C-B407-4BFB-8C1D-E1ABC254B0F0}" presName="hierRoot3" presStyleCnt="0"/>
      <dgm:spPr/>
    </dgm:pt>
    <dgm:pt modelId="{970CED2A-50BB-46E5-A2E6-B7AA1FB6A352}" type="pres">
      <dgm:prSet presAssocID="{10A4601C-B407-4BFB-8C1D-E1ABC254B0F0}" presName="composite3" presStyleCnt="0"/>
      <dgm:spPr/>
    </dgm:pt>
    <dgm:pt modelId="{24714D24-9526-4E10-9BF5-398B99854F0E}" type="pres">
      <dgm:prSet presAssocID="{10A4601C-B407-4BFB-8C1D-E1ABC254B0F0}" presName="background3" presStyleLbl="node3" presStyleIdx="2" presStyleCnt="6"/>
      <dgm:spPr/>
    </dgm:pt>
    <dgm:pt modelId="{297BFF4A-C4B3-4F22-8037-58344BB37DEB}" type="pres">
      <dgm:prSet presAssocID="{10A4601C-B407-4BFB-8C1D-E1ABC254B0F0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C9D62-3511-40BC-B48C-C35F45791C6E}" type="pres">
      <dgm:prSet presAssocID="{10A4601C-B407-4BFB-8C1D-E1ABC254B0F0}" presName="hierChild4" presStyleCnt="0"/>
      <dgm:spPr/>
    </dgm:pt>
    <dgm:pt modelId="{5790F34D-90F4-413E-92C1-008C4AFB1C8E}" type="pres">
      <dgm:prSet presAssocID="{EC084C5B-C32C-415C-97E4-A06940AC789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36823AC-B62D-4511-A837-53EF6EFE94D2}" type="pres">
      <dgm:prSet presAssocID="{712F47B5-BE93-4907-A429-C66A06951102}" presName="hierRoot2" presStyleCnt="0"/>
      <dgm:spPr/>
    </dgm:pt>
    <dgm:pt modelId="{E40FAC3B-7D2C-4B48-915D-77C0D2A94FE6}" type="pres">
      <dgm:prSet presAssocID="{712F47B5-BE93-4907-A429-C66A06951102}" presName="composite2" presStyleCnt="0"/>
      <dgm:spPr/>
    </dgm:pt>
    <dgm:pt modelId="{7075A6CD-F5D1-4367-8D63-D018EE5A871B}" type="pres">
      <dgm:prSet presAssocID="{712F47B5-BE93-4907-A429-C66A06951102}" presName="background2" presStyleLbl="node2" presStyleIdx="1" presStyleCnt="2"/>
      <dgm:spPr/>
    </dgm:pt>
    <dgm:pt modelId="{82F51091-20AE-4EC3-B4C1-0F4E11736A9E}" type="pres">
      <dgm:prSet presAssocID="{712F47B5-BE93-4907-A429-C66A06951102}" presName="text2" presStyleLbl="fgAcc2" presStyleIdx="1" presStyleCnt="2" custLinFactNeighborX="11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6A5CAC-2158-40B4-9A1D-0E12781E857B}" type="pres">
      <dgm:prSet presAssocID="{712F47B5-BE93-4907-A429-C66A06951102}" presName="hierChild3" presStyleCnt="0"/>
      <dgm:spPr/>
    </dgm:pt>
    <dgm:pt modelId="{A820B42F-893C-4F20-934D-8A2E0B0EAC70}" type="pres">
      <dgm:prSet presAssocID="{F97E2D66-D1C2-4857-80F8-69F450054555}" presName="Name17" presStyleLbl="parChTrans1D3" presStyleIdx="3" presStyleCnt="6"/>
      <dgm:spPr/>
      <dgm:t>
        <a:bodyPr/>
        <a:lstStyle/>
        <a:p>
          <a:endParaRPr lang="en-US"/>
        </a:p>
      </dgm:t>
    </dgm:pt>
    <dgm:pt modelId="{7ED8DF73-AB29-43BA-8328-8E4A31FDCBC1}" type="pres">
      <dgm:prSet presAssocID="{E91B6F1B-A101-4E52-B28C-C80566E75880}" presName="hierRoot3" presStyleCnt="0"/>
      <dgm:spPr/>
    </dgm:pt>
    <dgm:pt modelId="{25828F65-8281-4CD0-A697-E27A97719A50}" type="pres">
      <dgm:prSet presAssocID="{E91B6F1B-A101-4E52-B28C-C80566E75880}" presName="composite3" presStyleCnt="0"/>
      <dgm:spPr/>
    </dgm:pt>
    <dgm:pt modelId="{BC80B754-947C-4DEF-8FC9-D4339418869D}" type="pres">
      <dgm:prSet presAssocID="{E91B6F1B-A101-4E52-B28C-C80566E75880}" presName="background3" presStyleLbl="node3" presStyleIdx="3" presStyleCnt="6"/>
      <dgm:spPr/>
    </dgm:pt>
    <dgm:pt modelId="{5346C151-852D-41CA-81BB-B069201A4A7E}" type="pres">
      <dgm:prSet presAssocID="{E91B6F1B-A101-4E52-B28C-C80566E75880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F6FB5-36E3-4DBD-8F83-E669010A29CC}" type="pres">
      <dgm:prSet presAssocID="{E91B6F1B-A101-4E52-B28C-C80566E75880}" presName="hierChild4" presStyleCnt="0"/>
      <dgm:spPr/>
    </dgm:pt>
    <dgm:pt modelId="{AAFA42C3-AC22-434E-A009-B4D5E2AC6A32}" type="pres">
      <dgm:prSet presAssocID="{858291E7-A264-458D-902E-CA860909CC58}" presName="Name17" presStyleLbl="parChTrans1D3" presStyleIdx="4" presStyleCnt="6"/>
      <dgm:spPr/>
      <dgm:t>
        <a:bodyPr/>
        <a:lstStyle/>
        <a:p>
          <a:endParaRPr lang="en-US"/>
        </a:p>
      </dgm:t>
    </dgm:pt>
    <dgm:pt modelId="{EAF66C20-CA94-48BC-8F7D-8DD6E939EA5C}" type="pres">
      <dgm:prSet presAssocID="{BB23910A-79B3-49EB-B3D0-5D169641EB09}" presName="hierRoot3" presStyleCnt="0"/>
      <dgm:spPr/>
    </dgm:pt>
    <dgm:pt modelId="{31A25277-2B28-4B7F-804A-8A84A7E9D168}" type="pres">
      <dgm:prSet presAssocID="{BB23910A-79B3-49EB-B3D0-5D169641EB09}" presName="composite3" presStyleCnt="0"/>
      <dgm:spPr/>
    </dgm:pt>
    <dgm:pt modelId="{A0905EF1-F2EC-442A-8464-31601F8A525A}" type="pres">
      <dgm:prSet presAssocID="{BB23910A-79B3-49EB-B3D0-5D169641EB09}" presName="background3" presStyleLbl="node3" presStyleIdx="4" presStyleCnt="6"/>
      <dgm:spPr/>
    </dgm:pt>
    <dgm:pt modelId="{A489317E-9379-4814-B69E-145773BA47CF}" type="pres">
      <dgm:prSet presAssocID="{BB23910A-79B3-49EB-B3D0-5D169641EB09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F50A2-F960-4CA8-82E7-D65DEA931A13}" type="pres">
      <dgm:prSet presAssocID="{BB23910A-79B3-49EB-B3D0-5D169641EB09}" presName="hierChild4" presStyleCnt="0"/>
      <dgm:spPr/>
    </dgm:pt>
    <dgm:pt modelId="{D64E5817-808F-44E8-BB7D-47D1398D3599}" type="pres">
      <dgm:prSet presAssocID="{DB1AD7C7-1A2A-4934-804D-4D7013254900}" presName="Name17" presStyleLbl="parChTrans1D3" presStyleIdx="5" presStyleCnt="6"/>
      <dgm:spPr/>
      <dgm:t>
        <a:bodyPr/>
        <a:lstStyle/>
        <a:p>
          <a:endParaRPr lang="en-US"/>
        </a:p>
      </dgm:t>
    </dgm:pt>
    <dgm:pt modelId="{7505BFC1-BEE3-41A6-9221-10DFC9861B7A}" type="pres">
      <dgm:prSet presAssocID="{FEDB4E64-5F2C-462A-B9A9-5C8271ACB295}" presName="hierRoot3" presStyleCnt="0"/>
      <dgm:spPr/>
    </dgm:pt>
    <dgm:pt modelId="{08A55EC8-A4D2-4DBE-A0A9-EF11CCAF6389}" type="pres">
      <dgm:prSet presAssocID="{FEDB4E64-5F2C-462A-B9A9-5C8271ACB295}" presName="composite3" presStyleCnt="0"/>
      <dgm:spPr/>
    </dgm:pt>
    <dgm:pt modelId="{CDC6DD8D-06A4-4D8A-A557-6813D73B1700}" type="pres">
      <dgm:prSet presAssocID="{FEDB4E64-5F2C-462A-B9A9-5C8271ACB295}" presName="background3" presStyleLbl="node3" presStyleIdx="5" presStyleCnt="6"/>
      <dgm:spPr/>
    </dgm:pt>
    <dgm:pt modelId="{503639B4-7D7A-459E-8BEE-2ED9DFE47443}" type="pres">
      <dgm:prSet presAssocID="{FEDB4E64-5F2C-462A-B9A9-5C8271ACB295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0A4FA-14F8-42B8-8A47-7D2DA7BE0F49}" type="pres">
      <dgm:prSet presAssocID="{FEDB4E64-5F2C-462A-B9A9-5C8271ACB295}" presName="hierChild4" presStyleCnt="0"/>
      <dgm:spPr/>
    </dgm:pt>
  </dgm:ptLst>
  <dgm:cxnLst>
    <dgm:cxn modelId="{3970E15C-13A5-48BA-84E5-396DE8A92A55}" srcId="{15B09DB5-99AB-4BF7-B241-3C64B28AA0C8}" destId="{10A4601C-B407-4BFB-8C1D-E1ABC254B0F0}" srcOrd="2" destOrd="0" parTransId="{E442DE4F-B8B2-4355-9DB8-284CD2C13A17}" sibTransId="{D332CDE8-C3AA-4F9A-A87D-D39BD2714C6B}"/>
    <dgm:cxn modelId="{9CFA002E-299B-428B-802F-3D051E85989E}" srcId="{712F47B5-BE93-4907-A429-C66A06951102}" destId="{FEDB4E64-5F2C-462A-B9A9-5C8271ACB295}" srcOrd="2" destOrd="0" parTransId="{DB1AD7C7-1A2A-4934-804D-4D7013254900}" sibTransId="{0E87BAE2-B43D-4B9B-BE84-BB69A49B7668}"/>
    <dgm:cxn modelId="{2C899214-8D9A-4A4E-B445-7E592D5A761D}" srcId="{F10BC23F-A4D8-4C97-AFF5-75E20AFFBB6E}" destId="{712F47B5-BE93-4907-A429-C66A06951102}" srcOrd="1" destOrd="0" parTransId="{EC084C5B-C32C-415C-97E4-A06940AC7893}" sibTransId="{439D0B6C-E0DB-4C88-8711-3F48E7CB06A9}"/>
    <dgm:cxn modelId="{06DA7F65-2D7E-4548-BB57-23DF968D0260}" type="presOf" srcId="{F97E2D66-D1C2-4857-80F8-69F450054555}" destId="{A820B42F-893C-4F20-934D-8A2E0B0EAC70}" srcOrd="0" destOrd="0" presId="urn:microsoft.com/office/officeart/2005/8/layout/hierarchy1"/>
    <dgm:cxn modelId="{8560EEA0-B205-43D1-935D-5EC555987422}" type="presOf" srcId="{FEDB4E64-5F2C-462A-B9A9-5C8271ACB295}" destId="{503639B4-7D7A-459E-8BEE-2ED9DFE47443}" srcOrd="0" destOrd="0" presId="urn:microsoft.com/office/officeart/2005/8/layout/hierarchy1"/>
    <dgm:cxn modelId="{FA97BFE6-827F-4C44-A525-2A2AB989464A}" srcId="{15B09DB5-99AB-4BF7-B241-3C64B28AA0C8}" destId="{452935F1-9D69-4E90-A5D4-8956E2FC7796}" srcOrd="0" destOrd="0" parTransId="{F1561609-ED82-472F-B2B7-6F09D0871B86}" sibTransId="{33195F6F-6921-43FE-AA4B-6A43929E2389}"/>
    <dgm:cxn modelId="{02C3320B-B7AF-46FD-AF9B-2627BDE6DBA5}" srcId="{712F47B5-BE93-4907-A429-C66A06951102}" destId="{E91B6F1B-A101-4E52-B28C-C80566E75880}" srcOrd="0" destOrd="0" parTransId="{F97E2D66-D1C2-4857-80F8-69F450054555}" sibTransId="{E79711EC-B59D-4D7C-A970-1F365BA318DF}"/>
    <dgm:cxn modelId="{663E5E90-22CC-46F2-9DA6-EAB344189888}" type="presOf" srcId="{DB1AD7C7-1A2A-4934-804D-4D7013254900}" destId="{D64E5817-808F-44E8-BB7D-47D1398D3599}" srcOrd="0" destOrd="0" presId="urn:microsoft.com/office/officeart/2005/8/layout/hierarchy1"/>
    <dgm:cxn modelId="{F3FE0AD9-9612-4AD1-89AF-956DBD542A69}" type="presOf" srcId="{452935F1-9D69-4E90-A5D4-8956E2FC7796}" destId="{2B5C1F27-235F-4D3D-8CC7-9DCFA7E0DFBE}" srcOrd="0" destOrd="0" presId="urn:microsoft.com/office/officeart/2005/8/layout/hierarchy1"/>
    <dgm:cxn modelId="{8A1DC6BD-1294-4A8B-9E11-3D974C3A747F}" srcId="{15B09DB5-99AB-4BF7-B241-3C64B28AA0C8}" destId="{678D488B-0350-40D8-9A00-4A574E84D710}" srcOrd="1" destOrd="0" parTransId="{8E7B59E0-A21A-4A26-84FF-4F57A489E2BA}" sibTransId="{ABD81837-5754-405A-87F5-0467EE293DAF}"/>
    <dgm:cxn modelId="{7B73F9EA-B73D-401E-87A2-2445B08951EC}" srcId="{F10BC23F-A4D8-4C97-AFF5-75E20AFFBB6E}" destId="{15B09DB5-99AB-4BF7-B241-3C64B28AA0C8}" srcOrd="0" destOrd="0" parTransId="{511CEEDD-8A03-41FF-985A-58F97D783AA7}" sibTransId="{82AD9F80-078E-48A5-A632-34B1A22755E0}"/>
    <dgm:cxn modelId="{E078B3B7-AE1D-435A-A7AD-41F2F68B58CB}" type="presOf" srcId="{EC084C5B-C32C-415C-97E4-A06940AC7893}" destId="{5790F34D-90F4-413E-92C1-008C4AFB1C8E}" srcOrd="0" destOrd="0" presId="urn:microsoft.com/office/officeart/2005/8/layout/hierarchy1"/>
    <dgm:cxn modelId="{9AE42C6E-D678-444E-8AD6-4D7E1752C2EA}" type="presOf" srcId="{712F47B5-BE93-4907-A429-C66A06951102}" destId="{82F51091-20AE-4EC3-B4C1-0F4E11736A9E}" srcOrd="0" destOrd="0" presId="urn:microsoft.com/office/officeart/2005/8/layout/hierarchy1"/>
    <dgm:cxn modelId="{CA24BEF6-EB19-47E6-BEAC-A244E690CE69}" type="presOf" srcId="{F1561609-ED82-472F-B2B7-6F09D0871B86}" destId="{1306AB55-9E86-4B5D-BEB1-EA224AB2857F}" srcOrd="0" destOrd="0" presId="urn:microsoft.com/office/officeart/2005/8/layout/hierarchy1"/>
    <dgm:cxn modelId="{82EA9AC4-11DF-4885-AE78-FB0208E1F7CE}" srcId="{712F47B5-BE93-4907-A429-C66A06951102}" destId="{BB23910A-79B3-49EB-B3D0-5D169641EB09}" srcOrd="1" destOrd="0" parTransId="{858291E7-A264-458D-902E-CA860909CC58}" sibTransId="{6ACFCB9E-45A1-49B4-9B6C-F9605E340414}"/>
    <dgm:cxn modelId="{610EA56D-1EAE-462F-8E15-110D5C0CD984}" type="presOf" srcId="{E83F6F70-825E-4EEF-88D0-7104648B8F19}" destId="{4ECA65F2-A0FF-484A-830F-ECACDEBB9A78}" srcOrd="0" destOrd="0" presId="urn:microsoft.com/office/officeart/2005/8/layout/hierarchy1"/>
    <dgm:cxn modelId="{F197B2E7-C998-4FEB-8FEE-A543D53077AA}" type="presOf" srcId="{858291E7-A264-458D-902E-CA860909CC58}" destId="{AAFA42C3-AC22-434E-A009-B4D5E2AC6A32}" srcOrd="0" destOrd="0" presId="urn:microsoft.com/office/officeart/2005/8/layout/hierarchy1"/>
    <dgm:cxn modelId="{8296A384-777C-4A25-A411-E819BFE151D5}" type="presOf" srcId="{10A4601C-B407-4BFB-8C1D-E1ABC254B0F0}" destId="{297BFF4A-C4B3-4F22-8037-58344BB37DEB}" srcOrd="0" destOrd="0" presId="urn:microsoft.com/office/officeart/2005/8/layout/hierarchy1"/>
    <dgm:cxn modelId="{6F8367CB-803B-4309-A14D-9E9E44C02286}" type="presOf" srcId="{15B09DB5-99AB-4BF7-B241-3C64B28AA0C8}" destId="{1C574C71-37B7-4BB8-94FD-22D9121FB9EB}" srcOrd="0" destOrd="0" presId="urn:microsoft.com/office/officeart/2005/8/layout/hierarchy1"/>
    <dgm:cxn modelId="{CCF4AB07-8EA4-4578-9413-6695E239E802}" type="presOf" srcId="{678D488B-0350-40D8-9A00-4A574E84D710}" destId="{5CBD2128-5154-4B64-80F7-8BC205F43CBF}" srcOrd="0" destOrd="0" presId="urn:microsoft.com/office/officeart/2005/8/layout/hierarchy1"/>
    <dgm:cxn modelId="{38BAF21C-0F83-485A-AACE-D3097AD7D9E7}" srcId="{E83F6F70-825E-4EEF-88D0-7104648B8F19}" destId="{F10BC23F-A4D8-4C97-AFF5-75E20AFFBB6E}" srcOrd="0" destOrd="0" parTransId="{6D9B8CFD-73A2-4E20-B1AC-B60E8C481474}" sibTransId="{1E0211F5-5EA0-4761-9F1A-24AFBD74357F}"/>
    <dgm:cxn modelId="{80471952-CE19-4A1C-B936-F81AB9AD0FD7}" type="presOf" srcId="{E442DE4F-B8B2-4355-9DB8-284CD2C13A17}" destId="{59B5B3CD-7C1D-427A-8606-474C3B286977}" srcOrd="0" destOrd="0" presId="urn:microsoft.com/office/officeart/2005/8/layout/hierarchy1"/>
    <dgm:cxn modelId="{7554C6DE-6649-47F8-B37F-781D89FBB528}" type="presOf" srcId="{511CEEDD-8A03-41FF-985A-58F97D783AA7}" destId="{153009DF-4DB5-4E44-A88B-7D5FB59A5969}" srcOrd="0" destOrd="0" presId="urn:microsoft.com/office/officeart/2005/8/layout/hierarchy1"/>
    <dgm:cxn modelId="{CD3EA5A7-1768-4059-8FD0-18936D907FFE}" type="presOf" srcId="{8E7B59E0-A21A-4A26-84FF-4F57A489E2BA}" destId="{66B659EE-A721-48F7-9F68-4606F9D5A5BA}" srcOrd="0" destOrd="0" presId="urn:microsoft.com/office/officeart/2005/8/layout/hierarchy1"/>
    <dgm:cxn modelId="{8A2E92FC-E7F4-4C43-B3C6-1F6C7021B7E9}" type="presOf" srcId="{BB23910A-79B3-49EB-B3D0-5D169641EB09}" destId="{A489317E-9379-4814-B69E-145773BA47CF}" srcOrd="0" destOrd="0" presId="urn:microsoft.com/office/officeart/2005/8/layout/hierarchy1"/>
    <dgm:cxn modelId="{D3443806-7504-46D5-9DD9-3713A66D77DE}" type="presOf" srcId="{E91B6F1B-A101-4E52-B28C-C80566E75880}" destId="{5346C151-852D-41CA-81BB-B069201A4A7E}" srcOrd="0" destOrd="0" presId="urn:microsoft.com/office/officeart/2005/8/layout/hierarchy1"/>
    <dgm:cxn modelId="{5B684EFB-A80B-45F4-8142-4D04258D64FE}" type="presOf" srcId="{F10BC23F-A4D8-4C97-AFF5-75E20AFFBB6E}" destId="{246B0693-B89D-4D23-88AF-942DA68A0616}" srcOrd="0" destOrd="0" presId="urn:microsoft.com/office/officeart/2005/8/layout/hierarchy1"/>
    <dgm:cxn modelId="{62485D8B-FBA7-40D4-8421-F1CC616EED3A}" type="presParOf" srcId="{4ECA65F2-A0FF-484A-830F-ECACDEBB9A78}" destId="{C0D1D638-E841-482C-BFAC-20C3785583FA}" srcOrd="0" destOrd="0" presId="urn:microsoft.com/office/officeart/2005/8/layout/hierarchy1"/>
    <dgm:cxn modelId="{5B395C8E-8532-42F4-B91A-4605246585EB}" type="presParOf" srcId="{C0D1D638-E841-482C-BFAC-20C3785583FA}" destId="{7F6FDDB5-C192-4BD8-945D-8007900D0568}" srcOrd="0" destOrd="0" presId="urn:microsoft.com/office/officeart/2005/8/layout/hierarchy1"/>
    <dgm:cxn modelId="{926D2784-4F4A-40B6-BE6B-9A9F1C52453C}" type="presParOf" srcId="{7F6FDDB5-C192-4BD8-945D-8007900D0568}" destId="{367A69E7-EFE0-4506-9F66-571760393C04}" srcOrd="0" destOrd="0" presId="urn:microsoft.com/office/officeart/2005/8/layout/hierarchy1"/>
    <dgm:cxn modelId="{64F27DFC-2B45-4979-8628-EFE897B08035}" type="presParOf" srcId="{7F6FDDB5-C192-4BD8-945D-8007900D0568}" destId="{246B0693-B89D-4D23-88AF-942DA68A0616}" srcOrd="1" destOrd="0" presId="urn:microsoft.com/office/officeart/2005/8/layout/hierarchy1"/>
    <dgm:cxn modelId="{21F6D930-F6E5-459E-A493-D7892D1109A4}" type="presParOf" srcId="{C0D1D638-E841-482C-BFAC-20C3785583FA}" destId="{22BC967F-3AB5-494E-BBDA-01E9B2CCEBBE}" srcOrd="1" destOrd="0" presId="urn:microsoft.com/office/officeart/2005/8/layout/hierarchy1"/>
    <dgm:cxn modelId="{11896F83-71F8-4F46-B056-392E629E321B}" type="presParOf" srcId="{22BC967F-3AB5-494E-BBDA-01E9B2CCEBBE}" destId="{153009DF-4DB5-4E44-A88B-7D5FB59A5969}" srcOrd="0" destOrd="0" presId="urn:microsoft.com/office/officeart/2005/8/layout/hierarchy1"/>
    <dgm:cxn modelId="{09C86685-BFFD-436F-8A97-EF06CC0D74CD}" type="presParOf" srcId="{22BC967F-3AB5-494E-BBDA-01E9B2CCEBBE}" destId="{6A2C8C8F-FA10-430B-AD80-75505F3B5F5E}" srcOrd="1" destOrd="0" presId="urn:microsoft.com/office/officeart/2005/8/layout/hierarchy1"/>
    <dgm:cxn modelId="{05C8D9A5-FE82-4BA7-BF98-1579C3BE79E8}" type="presParOf" srcId="{6A2C8C8F-FA10-430B-AD80-75505F3B5F5E}" destId="{6DF3BD66-1D85-4E00-B96A-9C3ECD5EF682}" srcOrd="0" destOrd="0" presId="urn:microsoft.com/office/officeart/2005/8/layout/hierarchy1"/>
    <dgm:cxn modelId="{B9FC17FA-EEB2-436E-BC30-49AC39B3A798}" type="presParOf" srcId="{6DF3BD66-1D85-4E00-B96A-9C3ECD5EF682}" destId="{A636F543-02BC-4D79-BEE4-174F87AD8872}" srcOrd="0" destOrd="0" presId="urn:microsoft.com/office/officeart/2005/8/layout/hierarchy1"/>
    <dgm:cxn modelId="{CB9D5AAC-F2AB-49C1-A214-49545AC58929}" type="presParOf" srcId="{6DF3BD66-1D85-4E00-B96A-9C3ECD5EF682}" destId="{1C574C71-37B7-4BB8-94FD-22D9121FB9EB}" srcOrd="1" destOrd="0" presId="urn:microsoft.com/office/officeart/2005/8/layout/hierarchy1"/>
    <dgm:cxn modelId="{E760F155-4F33-4B0C-802F-78E12C310D39}" type="presParOf" srcId="{6A2C8C8F-FA10-430B-AD80-75505F3B5F5E}" destId="{99518A87-2FF4-407C-83F1-C03E3DC7F711}" srcOrd="1" destOrd="0" presId="urn:microsoft.com/office/officeart/2005/8/layout/hierarchy1"/>
    <dgm:cxn modelId="{D09B4713-F282-40C1-B6E0-3DF84C09AF43}" type="presParOf" srcId="{99518A87-2FF4-407C-83F1-C03E3DC7F711}" destId="{1306AB55-9E86-4B5D-BEB1-EA224AB2857F}" srcOrd="0" destOrd="0" presId="urn:microsoft.com/office/officeart/2005/8/layout/hierarchy1"/>
    <dgm:cxn modelId="{4D7186CE-4CF5-4B70-B99D-F11C7142BB5F}" type="presParOf" srcId="{99518A87-2FF4-407C-83F1-C03E3DC7F711}" destId="{1200E106-3DC0-4755-A6E4-3C0121127F17}" srcOrd="1" destOrd="0" presId="urn:microsoft.com/office/officeart/2005/8/layout/hierarchy1"/>
    <dgm:cxn modelId="{90043324-C61A-4DD9-B96F-993A49CA521E}" type="presParOf" srcId="{1200E106-3DC0-4755-A6E4-3C0121127F17}" destId="{BD525909-368B-4ED4-9024-6052B644D48F}" srcOrd="0" destOrd="0" presId="urn:microsoft.com/office/officeart/2005/8/layout/hierarchy1"/>
    <dgm:cxn modelId="{961B7104-A457-457D-8B6F-AA977C6B346B}" type="presParOf" srcId="{BD525909-368B-4ED4-9024-6052B644D48F}" destId="{5F4A9457-C680-48DB-80A0-61A608F5AD82}" srcOrd="0" destOrd="0" presId="urn:microsoft.com/office/officeart/2005/8/layout/hierarchy1"/>
    <dgm:cxn modelId="{162C5C6D-6CBC-491C-857D-EA37F3B3A972}" type="presParOf" srcId="{BD525909-368B-4ED4-9024-6052B644D48F}" destId="{2B5C1F27-235F-4D3D-8CC7-9DCFA7E0DFBE}" srcOrd="1" destOrd="0" presId="urn:microsoft.com/office/officeart/2005/8/layout/hierarchy1"/>
    <dgm:cxn modelId="{BD5E8A8D-0DA0-4459-9D5E-52F504D465DB}" type="presParOf" srcId="{1200E106-3DC0-4755-A6E4-3C0121127F17}" destId="{186C3711-D79B-4580-A592-EC65781472AB}" srcOrd="1" destOrd="0" presId="urn:microsoft.com/office/officeart/2005/8/layout/hierarchy1"/>
    <dgm:cxn modelId="{A10B8BD0-AC68-4146-9912-426DC0669863}" type="presParOf" srcId="{99518A87-2FF4-407C-83F1-C03E3DC7F711}" destId="{66B659EE-A721-48F7-9F68-4606F9D5A5BA}" srcOrd="2" destOrd="0" presId="urn:microsoft.com/office/officeart/2005/8/layout/hierarchy1"/>
    <dgm:cxn modelId="{EA230CDA-70BC-4670-8AAC-4865BE024C70}" type="presParOf" srcId="{99518A87-2FF4-407C-83F1-C03E3DC7F711}" destId="{26A786CC-A86D-4AB4-97D7-E0D0106A2492}" srcOrd="3" destOrd="0" presId="urn:microsoft.com/office/officeart/2005/8/layout/hierarchy1"/>
    <dgm:cxn modelId="{80F92186-0EC0-4B99-A18C-52DC509FD39E}" type="presParOf" srcId="{26A786CC-A86D-4AB4-97D7-E0D0106A2492}" destId="{84AFBBD2-3502-4FB6-A616-1FC841B0EE7E}" srcOrd="0" destOrd="0" presId="urn:microsoft.com/office/officeart/2005/8/layout/hierarchy1"/>
    <dgm:cxn modelId="{487EA70C-633D-4162-A505-8D2BB70E03E2}" type="presParOf" srcId="{84AFBBD2-3502-4FB6-A616-1FC841B0EE7E}" destId="{FF5173DD-C5A5-4C9A-8BA8-F614FD2A4CBC}" srcOrd="0" destOrd="0" presId="urn:microsoft.com/office/officeart/2005/8/layout/hierarchy1"/>
    <dgm:cxn modelId="{11DEDE08-60A6-4B5C-9AF8-7CE1B77AF5AD}" type="presParOf" srcId="{84AFBBD2-3502-4FB6-A616-1FC841B0EE7E}" destId="{5CBD2128-5154-4B64-80F7-8BC205F43CBF}" srcOrd="1" destOrd="0" presId="urn:microsoft.com/office/officeart/2005/8/layout/hierarchy1"/>
    <dgm:cxn modelId="{C8EE5B19-4503-484A-987C-729EE90AD512}" type="presParOf" srcId="{26A786CC-A86D-4AB4-97D7-E0D0106A2492}" destId="{9C8A3CF7-5255-499D-8773-8A9C98B86C27}" srcOrd="1" destOrd="0" presId="urn:microsoft.com/office/officeart/2005/8/layout/hierarchy1"/>
    <dgm:cxn modelId="{BA1FA0D3-9E63-40F8-996A-8456185CAB59}" type="presParOf" srcId="{99518A87-2FF4-407C-83F1-C03E3DC7F711}" destId="{59B5B3CD-7C1D-427A-8606-474C3B286977}" srcOrd="4" destOrd="0" presId="urn:microsoft.com/office/officeart/2005/8/layout/hierarchy1"/>
    <dgm:cxn modelId="{492E52D6-8418-4CEE-9E6E-3BDCEBFB13E3}" type="presParOf" srcId="{99518A87-2FF4-407C-83F1-C03E3DC7F711}" destId="{C0D914C5-A9A9-4C19-BDCE-121623498D39}" srcOrd="5" destOrd="0" presId="urn:microsoft.com/office/officeart/2005/8/layout/hierarchy1"/>
    <dgm:cxn modelId="{FB6A8D0A-CB42-433E-A6FD-58AE2396AF7D}" type="presParOf" srcId="{C0D914C5-A9A9-4C19-BDCE-121623498D39}" destId="{970CED2A-50BB-46E5-A2E6-B7AA1FB6A352}" srcOrd="0" destOrd="0" presId="urn:microsoft.com/office/officeart/2005/8/layout/hierarchy1"/>
    <dgm:cxn modelId="{EF27FC97-DB17-4123-AD09-055B65B9A47E}" type="presParOf" srcId="{970CED2A-50BB-46E5-A2E6-B7AA1FB6A352}" destId="{24714D24-9526-4E10-9BF5-398B99854F0E}" srcOrd="0" destOrd="0" presId="urn:microsoft.com/office/officeart/2005/8/layout/hierarchy1"/>
    <dgm:cxn modelId="{F6CB961B-361B-4E4D-BD0B-78804C69AB7A}" type="presParOf" srcId="{970CED2A-50BB-46E5-A2E6-B7AA1FB6A352}" destId="{297BFF4A-C4B3-4F22-8037-58344BB37DEB}" srcOrd="1" destOrd="0" presId="urn:microsoft.com/office/officeart/2005/8/layout/hierarchy1"/>
    <dgm:cxn modelId="{BDF6F3A1-1727-4E5E-A09F-3038A50F4EA2}" type="presParOf" srcId="{C0D914C5-A9A9-4C19-BDCE-121623498D39}" destId="{0CDC9D62-3511-40BC-B48C-C35F45791C6E}" srcOrd="1" destOrd="0" presId="urn:microsoft.com/office/officeart/2005/8/layout/hierarchy1"/>
    <dgm:cxn modelId="{9100BD47-E596-45FD-9921-8B5F7DC4079D}" type="presParOf" srcId="{22BC967F-3AB5-494E-BBDA-01E9B2CCEBBE}" destId="{5790F34D-90F4-413E-92C1-008C4AFB1C8E}" srcOrd="2" destOrd="0" presId="urn:microsoft.com/office/officeart/2005/8/layout/hierarchy1"/>
    <dgm:cxn modelId="{8D3002A5-9298-44ED-882E-95C813684E79}" type="presParOf" srcId="{22BC967F-3AB5-494E-BBDA-01E9B2CCEBBE}" destId="{C36823AC-B62D-4511-A837-53EF6EFE94D2}" srcOrd="3" destOrd="0" presId="urn:microsoft.com/office/officeart/2005/8/layout/hierarchy1"/>
    <dgm:cxn modelId="{9C8DFAE7-F05F-49C1-8B37-3A88B63790BB}" type="presParOf" srcId="{C36823AC-B62D-4511-A837-53EF6EFE94D2}" destId="{E40FAC3B-7D2C-4B48-915D-77C0D2A94FE6}" srcOrd="0" destOrd="0" presId="urn:microsoft.com/office/officeart/2005/8/layout/hierarchy1"/>
    <dgm:cxn modelId="{36E8CD47-B3BA-4252-A121-E08D0527BDBB}" type="presParOf" srcId="{E40FAC3B-7D2C-4B48-915D-77C0D2A94FE6}" destId="{7075A6CD-F5D1-4367-8D63-D018EE5A871B}" srcOrd="0" destOrd="0" presId="urn:microsoft.com/office/officeart/2005/8/layout/hierarchy1"/>
    <dgm:cxn modelId="{13D46852-D187-47E7-B2DB-489A0DE50B9A}" type="presParOf" srcId="{E40FAC3B-7D2C-4B48-915D-77C0D2A94FE6}" destId="{82F51091-20AE-4EC3-B4C1-0F4E11736A9E}" srcOrd="1" destOrd="0" presId="urn:microsoft.com/office/officeart/2005/8/layout/hierarchy1"/>
    <dgm:cxn modelId="{157D93BD-81D6-49C2-A545-B9B7C1AC1359}" type="presParOf" srcId="{C36823AC-B62D-4511-A837-53EF6EFE94D2}" destId="{A06A5CAC-2158-40B4-9A1D-0E12781E857B}" srcOrd="1" destOrd="0" presId="urn:microsoft.com/office/officeart/2005/8/layout/hierarchy1"/>
    <dgm:cxn modelId="{D876EB38-5820-453C-BD4C-C602A28E39D1}" type="presParOf" srcId="{A06A5CAC-2158-40B4-9A1D-0E12781E857B}" destId="{A820B42F-893C-4F20-934D-8A2E0B0EAC70}" srcOrd="0" destOrd="0" presId="urn:microsoft.com/office/officeart/2005/8/layout/hierarchy1"/>
    <dgm:cxn modelId="{0291251B-246A-4467-AAF6-DB74690E8D15}" type="presParOf" srcId="{A06A5CAC-2158-40B4-9A1D-0E12781E857B}" destId="{7ED8DF73-AB29-43BA-8328-8E4A31FDCBC1}" srcOrd="1" destOrd="0" presId="urn:microsoft.com/office/officeart/2005/8/layout/hierarchy1"/>
    <dgm:cxn modelId="{AA26F7A5-0185-4226-A68E-0034A4D8967E}" type="presParOf" srcId="{7ED8DF73-AB29-43BA-8328-8E4A31FDCBC1}" destId="{25828F65-8281-4CD0-A697-E27A97719A50}" srcOrd="0" destOrd="0" presId="urn:microsoft.com/office/officeart/2005/8/layout/hierarchy1"/>
    <dgm:cxn modelId="{D53744BB-1271-4169-848D-ECB2C876F8CA}" type="presParOf" srcId="{25828F65-8281-4CD0-A697-E27A97719A50}" destId="{BC80B754-947C-4DEF-8FC9-D4339418869D}" srcOrd="0" destOrd="0" presId="urn:microsoft.com/office/officeart/2005/8/layout/hierarchy1"/>
    <dgm:cxn modelId="{1C739E18-80AF-4B24-B107-0CB7315D2183}" type="presParOf" srcId="{25828F65-8281-4CD0-A697-E27A97719A50}" destId="{5346C151-852D-41CA-81BB-B069201A4A7E}" srcOrd="1" destOrd="0" presId="urn:microsoft.com/office/officeart/2005/8/layout/hierarchy1"/>
    <dgm:cxn modelId="{11B2B742-FAE8-441E-94C9-078BCFE6DC6B}" type="presParOf" srcId="{7ED8DF73-AB29-43BA-8328-8E4A31FDCBC1}" destId="{103F6FB5-36E3-4DBD-8F83-E669010A29CC}" srcOrd="1" destOrd="0" presId="urn:microsoft.com/office/officeart/2005/8/layout/hierarchy1"/>
    <dgm:cxn modelId="{51635E85-04AA-445E-92E6-58ADFB639BAF}" type="presParOf" srcId="{A06A5CAC-2158-40B4-9A1D-0E12781E857B}" destId="{AAFA42C3-AC22-434E-A009-B4D5E2AC6A32}" srcOrd="2" destOrd="0" presId="urn:microsoft.com/office/officeart/2005/8/layout/hierarchy1"/>
    <dgm:cxn modelId="{23C50A6D-C7DD-4AA4-B0A4-86727662179A}" type="presParOf" srcId="{A06A5CAC-2158-40B4-9A1D-0E12781E857B}" destId="{EAF66C20-CA94-48BC-8F7D-8DD6E939EA5C}" srcOrd="3" destOrd="0" presId="urn:microsoft.com/office/officeart/2005/8/layout/hierarchy1"/>
    <dgm:cxn modelId="{9489DC5A-738E-41B5-91BA-109D9C3D2099}" type="presParOf" srcId="{EAF66C20-CA94-48BC-8F7D-8DD6E939EA5C}" destId="{31A25277-2B28-4B7F-804A-8A84A7E9D168}" srcOrd="0" destOrd="0" presId="urn:microsoft.com/office/officeart/2005/8/layout/hierarchy1"/>
    <dgm:cxn modelId="{435BE07E-DF63-4BCE-BE24-2F8FB655A665}" type="presParOf" srcId="{31A25277-2B28-4B7F-804A-8A84A7E9D168}" destId="{A0905EF1-F2EC-442A-8464-31601F8A525A}" srcOrd="0" destOrd="0" presId="urn:microsoft.com/office/officeart/2005/8/layout/hierarchy1"/>
    <dgm:cxn modelId="{9738DE26-4ED3-41BE-B8E1-352BEE71A829}" type="presParOf" srcId="{31A25277-2B28-4B7F-804A-8A84A7E9D168}" destId="{A489317E-9379-4814-B69E-145773BA47CF}" srcOrd="1" destOrd="0" presId="urn:microsoft.com/office/officeart/2005/8/layout/hierarchy1"/>
    <dgm:cxn modelId="{B2485A29-CD53-4571-AD10-2EDF11BAC443}" type="presParOf" srcId="{EAF66C20-CA94-48BC-8F7D-8DD6E939EA5C}" destId="{9B6F50A2-F960-4CA8-82E7-D65DEA931A13}" srcOrd="1" destOrd="0" presId="urn:microsoft.com/office/officeart/2005/8/layout/hierarchy1"/>
    <dgm:cxn modelId="{7E015124-79A1-4423-8F2C-9BABF5C4E806}" type="presParOf" srcId="{A06A5CAC-2158-40B4-9A1D-0E12781E857B}" destId="{D64E5817-808F-44E8-BB7D-47D1398D3599}" srcOrd="4" destOrd="0" presId="urn:microsoft.com/office/officeart/2005/8/layout/hierarchy1"/>
    <dgm:cxn modelId="{C34F5AFB-D878-4275-9E9A-B996776003C4}" type="presParOf" srcId="{A06A5CAC-2158-40B4-9A1D-0E12781E857B}" destId="{7505BFC1-BEE3-41A6-9221-10DFC9861B7A}" srcOrd="5" destOrd="0" presId="urn:microsoft.com/office/officeart/2005/8/layout/hierarchy1"/>
    <dgm:cxn modelId="{6B12A67C-AAEA-4D3E-A2A4-D0112CCB2572}" type="presParOf" srcId="{7505BFC1-BEE3-41A6-9221-10DFC9861B7A}" destId="{08A55EC8-A4D2-4DBE-A0A9-EF11CCAF6389}" srcOrd="0" destOrd="0" presId="urn:microsoft.com/office/officeart/2005/8/layout/hierarchy1"/>
    <dgm:cxn modelId="{4AAD39CC-C6E0-43CE-AA08-724894FA33A3}" type="presParOf" srcId="{08A55EC8-A4D2-4DBE-A0A9-EF11CCAF6389}" destId="{CDC6DD8D-06A4-4D8A-A557-6813D73B1700}" srcOrd="0" destOrd="0" presId="urn:microsoft.com/office/officeart/2005/8/layout/hierarchy1"/>
    <dgm:cxn modelId="{41673CC6-1BD6-4A5B-801D-2E1124AEBB98}" type="presParOf" srcId="{08A55EC8-A4D2-4DBE-A0A9-EF11CCAF6389}" destId="{503639B4-7D7A-459E-8BEE-2ED9DFE47443}" srcOrd="1" destOrd="0" presId="urn:microsoft.com/office/officeart/2005/8/layout/hierarchy1"/>
    <dgm:cxn modelId="{3C9BE37A-6C4E-4AF2-8A4C-688456FACC36}" type="presParOf" srcId="{7505BFC1-BEE3-41A6-9221-10DFC9861B7A}" destId="{02D0A4FA-14F8-42B8-8A47-7D2DA7BE0F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3F6F70-825E-4EEF-88D0-7104648B8F19}" type="doc">
      <dgm:prSet loTypeId="urn:microsoft.com/office/officeart/2005/8/layout/hierarchy1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10BC23F-A4D8-4C97-AFF5-75E20AFFBB6E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600" dirty="0" smtClean="0"/>
            <a:t>Thing</a:t>
          </a:r>
          <a:endParaRPr lang="en-US" sz="1300" dirty="0"/>
        </a:p>
      </dgm:t>
    </dgm:pt>
    <dgm:pt modelId="{6D9B8CFD-73A2-4E20-B1AC-B60E8C481474}" type="parTrans" cxnId="{38BAF21C-0F83-485A-AACE-D3097AD7D9E7}">
      <dgm:prSet/>
      <dgm:spPr/>
      <dgm:t>
        <a:bodyPr/>
        <a:lstStyle/>
        <a:p>
          <a:endParaRPr lang="en-US"/>
        </a:p>
      </dgm:t>
    </dgm:pt>
    <dgm:pt modelId="{1E0211F5-5EA0-4761-9F1A-24AFBD74357F}" type="sibTrans" cxnId="{38BAF21C-0F83-485A-AACE-D3097AD7D9E7}">
      <dgm:prSet/>
      <dgm:spPr/>
      <dgm:t>
        <a:bodyPr/>
        <a:lstStyle/>
        <a:p>
          <a:endParaRPr lang="en-US"/>
        </a:p>
      </dgm:t>
    </dgm:pt>
    <dgm:pt modelId="{15B09DB5-99AB-4BF7-B241-3C64B28AA0C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Continuant</a:t>
          </a:r>
          <a:endParaRPr lang="en-US" dirty="0"/>
        </a:p>
      </dgm:t>
    </dgm:pt>
    <dgm:pt modelId="{511CEEDD-8A03-41FF-985A-58F97D783AA7}" type="parTrans" cxnId="{7B73F9EA-B73D-401E-87A2-2445B08951EC}">
      <dgm:prSet/>
      <dgm:spPr/>
      <dgm:t>
        <a:bodyPr/>
        <a:lstStyle/>
        <a:p>
          <a:endParaRPr lang="en-US"/>
        </a:p>
      </dgm:t>
    </dgm:pt>
    <dgm:pt modelId="{82AD9F80-078E-48A5-A632-34B1A22755E0}" type="sibTrans" cxnId="{7B73F9EA-B73D-401E-87A2-2445B08951EC}">
      <dgm:prSet/>
      <dgm:spPr/>
      <dgm:t>
        <a:bodyPr/>
        <a:lstStyle/>
        <a:p>
          <a:endParaRPr lang="en-US"/>
        </a:p>
      </dgm:t>
    </dgm:pt>
    <dgm:pt modelId="{712F47B5-BE93-4907-A429-C66A0695110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 smtClean="0"/>
            <a:t>Occurrent</a:t>
          </a:r>
          <a:endParaRPr lang="en-US" dirty="0"/>
        </a:p>
      </dgm:t>
    </dgm:pt>
    <dgm:pt modelId="{EC084C5B-C32C-415C-97E4-A06940AC7893}" type="parTrans" cxnId="{2C899214-8D9A-4A4E-B445-7E592D5A761D}">
      <dgm:prSet/>
      <dgm:spPr/>
      <dgm:t>
        <a:bodyPr/>
        <a:lstStyle/>
        <a:p>
          <a:endParaRPr lang="en-US"/>
        </a:p>
      </dgm:t>
    </dgm:pt>
    <dgm:pt modelId="{439D0B6C-E0DB-4C88-8711-3F48E7CB06A9}" type="sibTrans" cxnId="{2C899214-8D9A-4A4E-B445-7E592D5A761D}">
      <dgm:prSet/>
      <dgm:spPr/>
      <dgm:t>
        <a:bodyPr/>
        <a:lstStyle/>
        <a:p>
          <a:endParaRPr lang="en-US"/>
        </a:p>
      </dgm:t>
    </dgm:pt>
    <dgm:pt modelId="{452935F1-9D69-4E90-A5D4-8956E2FC779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Me</a:t>
          </a:r>
          <a:endParaRPr lang="en-US" dirty="0"/>
        </a:p>
      </dgm:t>
    </dgm:pt>
    <dgm:pt modelId="{F1561609-ED82-472F-B2B7-6F09D0871B86}" type="parTrans" cxnId="{FA97BFE6-827F-4C44-A525-2A2AB989464A}">
      <dgm:prSet/>
      <dgm:spPr/>
      <dgm:t>
        <a:bodyPr/>
        <a:lstStyle/>
        <a:p>
          <a:endParaRPr lang="en-US"/>
        </a:p>
      </dgm:t>
    </dgm:pt>
    <dgm:pt modelId="{33195F6F-6921-43FE-AA4B-6A43929E2389}" type="sibTrans" cxnId="{FA97BFE6-827F-4C44-A525-2A2AB989464A}">
      <dgm:prSet/>
      <dgm:spPr/>
      <dgm:t>
        <a:bodyPr/>
        <a:lstStyle/>
        <a:p>
          <a:endParaRPr lang="en-US"/>
        </a:p>
      </dgm:t>
    </dgm:pt>
    <dgm:pt modelId="{E91B6F1B-A101-4E52-B28C-C80566E7588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My life</a:t>
          </a:r>
          <a:endParaRPr lang="en-US" dirty="0"/>
        </a:p>
      </dgm:t>
    </dgm:pt>
    <dgm:pt modelId="{F97E2D66-D1C2-4857-80F8-69F450054555}" type="parTrans" cxnId="{02C3320B-B7AF-46FD-AF9B-2627BDE6DBA5}">
      <dgm:prSet/>
      <dgm:spPr/>
      <dgm:t>
        <a:bodyPr/>
        <a:lstStyle/>
        <a:p>
          <a:endParaRPr lang="en-US"/>
        </a:p>
      </dgm:t>
    </dgm:pt>
    <dgm:pt modelId="{E79711EC-B59D-4D7C-A970-1F365BA318DF}" type="sibTrans" cxnId="{02C3320B-B7AF-46FD-AF9B-2627BDE6DBA5}">
      <dgm:prSet/>
      <dgm:spPr/>
      <dgm:t>
        <a:bodyPr/>
        <a:lstStyle/>
        <a:p>
          <a:endParaRPr lang="en-US"/>
        </a:p>
      </dgm:t>
    </dgm:pt>
    <dgm:pt modelId="{4ECA65F2-A0FF-484A-830F-ECACDEBB9A78}" type="pres">
      <dgm:prSet presAssocID="{E83F6F70-825E-4EEF-88D0-7104648B8F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D1D638-E841-482C-BFAC-20C3785583FA}" type="pres">
      <dgm:prSet presAssocID="{F10BC23F-A4D8-4C97-AFF5-75E20AFFBB6E}" presName="hierRoot1" presStyleCnt="0"/>
      <dgm:spPr/>
    </dgm:pt>
    <dgm:pt modelId="{7F6FDDB5-C192-4BD8-945D-8007900D0568}" type="pres">
      <dgm:prSet presAssocID="{F10BC23F-A4D8-4C97-AFF5-75E20AFFBB6E}" presName="composite" presStyleCnt="0"/>
      <dgm:spPr/>
    </dgm:pt>
    <dgm:pt modelId="{367A69E7-EFE0-4506-9F66-571760393C04}" type="pres">
      <dgm:prSet presAssocID="{F10BC23F-A4D8-4C97-AFF5-75E20AFFBB6E}" presName="background" presStyleLbl="node0" presStyleIdx="0" presStyleCnt="1"/>
      <dgm:spPr/>
    </dgm:pt>
    <dgm:pt modelId="{246B0693-B89D-4D23-88AF-942DA68A0616}" type="pres">
      <dgm:prSet presAssocID="{F10BC23F-A4D8-4C97-AFF5-75E20AFFBB6E}" presName="text" presStyleLbl="fgAcc0" presStyleIdx="0" presStyleCnt="1" custScaleX="231526" custLinFactNeighborX="-8626" custLinFactNeighborY="-48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C967F-3AB5-494E-BBDA-01E9B2CCEBBE}" type="pres">
      <dgm:prSet presAssocID="{F10BC23F-A4D8-4C97-AFF5-75E20AFFBB6E}" presName="hierChild2" presStyleCnt="0"/>
      <dgm:spPr/>
    </dgm:pt>
    <dgm:pt modelId="{153009DF-4DB5-4E44-A88B-7D5FB59A5969}" type="pres">
      <dgm:prSet presAssocID="{511CEEDD-8A03-41FF-985A-58F97D783A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A2C8C8F-FA10-430B-AD80-75505F3B5F5E}" type="pres">
      <dgm:prSet presAssocID="{15B09DB5-99AB-4BF7-B241-3C64B28AA0C8}" presName="hierRoot2" presStyleCnt="0"/>
      <dgm:spPr/>
    </dgm:pt>
    <dgm:pt modelId="{6DF3BD66-1D85-4E00-B96A-9C3ECD5EF682}" type="pres">
      <dgm:prSet presAssocID="{15B09DB5-99AB-4BF7-B241-3C64B28AA0C8}" presName="composite2" presStyleCnt="0"/>
      <dgm:spPr/>
    </dgm:pt>
    <dgm:pt modelId="{A636F543-02BC-4D79-BEE4-174F87AD8872}" type="pres">
      <dgm:prSet presAssocID="{15B09DB5-99AB-4BF7-B241-3C64B28AA0C8}" presName="background2" presStyleLbl="node2" presStyleIdx="0" presStyleCnt="2"/>
      <dgm:spPr/>
      <dgm:t>
        <a:bodyPr/>
        <a:lstStyle/>
        <a:p>
          <a:endParaRPr lang="en-US"/>
        </a:p>
      </dgm:t>
    </dgm:pt>
    <dgm:pt modelId="{1C574C71-37B7-4BB8-94FD-22D9121FB9EB}" type="pres">
      <dgm:prSet presAssocID="{15B09DB5-99AB-4BF7-B241-3C64B28AA0C8}" presName="text2" presStyleLbl="fgAcc2" presStyleIdx="0" presStyleCnt="2" custLinFactNeighborX="-7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18A87-2FF4-407C-83F1-C03E3DC7F711}" type="pres">
      <dgm:prSet presAssocID="{15B09DB5-99AB-4BF7-B241-3C64B28AA0C8}" presName="hierChild3" presStyleCnt="0"/>
      <dgm:spPr/>
    </dgm:pt>
    <dgm:pt modelId="{1306AB55-9E86-4B5D-BEB1-EA224AB2857F}" type="pres">
      <dgm:prSet presAssocID="{F1561609-ED82-472F-B2B7-6F09D0871B8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200E106-3DC0-4755-A6E4-3C0121127F17}" type="pres">
      <dgm:prSet presAssocID="{452935F1-9D69-4E90-A5D4-8956E2FC7796}" presName="hierRoot3" presStyleCnt="0"/>
      <dgm:spPr/>
    </dgm:pt>
    <dgm:pt modelId="{BD525909-368B-4ED4-9024-6052B644D48F}" type="pres">
      <dgm:prSet presAssocID="{452935F1-9D69-4E90-A5D4-8956E2FC7796}" presName="composite3" presStyleCnt="0"/>
      <dgm:spPr/>
    </dgm:pt>
    <dgm:pt modelId="{5F4A9457-C680-48DB-80A0-61A608F5AD82}" type="pres">
      <dgm:prSet presAssocID="{452935F1-9D69-4E90-A5D4-8956E2FC7796}" presName="background3" presStyleLbl="node3" presStyleIdx="0" presStyleCnt="2"/>
      <dgm:spPr/>
    </dgm:pt>
    <dgm:pt modelId="{2B5C1F27-235F-4D3D-8CC7-9DCFA7E0DFBE}" type="pres">
      <dgm:prSet presAssocID="{452935F1-9D69-4E90-A5D4-8956E2FC7796}" presName="text3" presStyleLbl="fgAcc3" presStyleIdx="0" presStyleCnt="2" custLinFactNeighborX="-75256" custLinFactNeighborY="1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C3711-D79B-4580-A592-EC65781472AB}" type="pres">
      <dgm:prSet presAssocID="{452935F1-9D69-4E90-A5D4-8956E2FC7796}" presName="hierChild4" presStyleCnt="0"/>
      <dgm:spPr/>
    </dgm:pt>
    <dgm:pt modelId="{5790F34D-90F4-413E-92C1-008C4AFB1C8E}" type="pres">
      <dgm:prSet presAssocID="{EC084C5B-C32C-415C-97E4-A06940AC789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36823AC-B62D-4511-A837-53EF6EFE94D2}" type="pres">
      <dgm:prSet presAssocID="{712F47B5-BE93-4907-A429-C66A06951102}" presName="hierRoot2" presStyleCnt="0"/>
      <dgm:spPr/>
    </dgm:pt>
    <dgm:pt modelId="{E40FAC3B-7D2C-4B48-915D-77C0D2A94FE6}" type="pres">
      <dgm:prSet presAssocID="{712F47B5-BE93-4907-A429-C66A06951102}" presName="composite2" presStyleCnt="0"/>
      <dgm:spPr/>
    </dgm:pt>
    <dgm:pt modelId="{7075A6CD-F5D1-4367-8D63-D018EE5A871B}" type="pres">
      <dgm:prSet presAssocID="{712F47B5-BE93-4907-A429-C66A06951102}" presName="background2" presStyleLbl="node2" presStyleIdx="1" presStyleCnt="2"/>
      <dgm:spPr/>
    </dgm:pt>
    <dgm:pt modelId="{82F51091-20AE-4EC3-B4C1-0F4E11736A9E}" type="pres">
      <dgm:prSet presAssocID="{712F47B5-BE93-4907-A429-C66A06951102}" presName="text2" presStyleLbl="fgAcc2" presStyleIdx="1" presStyleCnt="2" custLinFactNeighborX="11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6A5CAC-2158-40B4-9A1D-0E12781E857B}" type="pres">
      <dgm:prSet presAssocID="{712F47B5-BE93-4907-A429-C66A06951102}" presName="hierChild3" presStyleCnt="0"/>
      <dgm:spPr/>
    </dgm:pt>
    <dgm:pt modelId="{A820B42F-893C-4F20-934D-8A2E0B0EAC70}" type="pres">
      <dgm:prSet presAssocID="{F97E2D66-D1C2-4857-80F8-69F45005455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ED8DF73-AB29-43BA-8328-8E4A31FDCBC1}" type="pres">
      <dgm:prSet presAssocID="{E91B6F1B-A101-4E52-B28C-C80566E75880}" presName="hierRoot3" presStyleCnt="0"/>
      <dgm:spPr/>
    </dgm:pt>
    <dgm:pt modelId="{25828F65-8281-4CD0-A697-E27A97719A50}" type="pres">
      <dgm:prSet presAssocID="{E91B6F1B-A101-4E52-B28C-C80566E75880}" presName="composite3" presStyleCnt="0"/>
      <dgm:spPr/>
    </dgm:pt>
    <dgm:pt modelId="{BC80B754-947C-4DEF-8FC9-D4339418869D}" type="pres">
      <dgm:prSet presAssocID="{E91B6F1B-A101-4E52-B28C-C80566E75880}" presName="background3" presStyleLbl="node3" presStyleIdx="1" presStyleCnt="2"/>
      <dgm:spPr/>
    </dgm:pt>
    <dgm:pt modelId="{5346C151-852D-41CA-81BB-B069201A4A7E}" type="pres">
      <dgm:prSet presAssocID="{E91B6F1B-A101-4E52-B28C-C80566E75880}" presName="text3" presStyleLbl="fgAcc3" presStyleIdx="1" presStyleCnt="2" custLinFactNeighborX="72007" custLinFactNeighborY="1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F6FB5-36E3-4DBD-8F83-E669010A29CC}" type="pres">
      <dgm:prSet presAssocID="{E91B6F1B-A101-4E52-B28C-C80566E75880}" presName="hierChild4" presStyleCnt="0"/>
      <dgm:spPr/>
    </dgm:pt>
  </dgm:ptLst>
  <dgm:cxnLst>
    <dgm:cxn modelId="{EF6472B3-2972-41D7-B944-1F7B5F03E90D}" type="presOf" srcId="{511CEEDD-8A03-41FF-985A-58F97D783AA7}" destId="{153009DF-4DB5-4E44-A88B-7D5FB59A5969}" srcOrd="0" destOrd="0" presId="urn:microsoft.com/office/officeart/2005/8/layout/hierarchy1"/>
    <dgm:cxn modelId="{7099B5B3-07CB-4DAB-A4C8-6705FC369B8B}" type="presOf" srcId="{E91B6F1B-A101-4E52-B28C-C80566E75880}" destId="{5346C151-852D-41CA-81BB-B069201A4A7E}" srcOrd="0" destOrd="0" presId="urn:microsoft.com/office/officeart/2005/8/layout/hierarchy1"/>
    <dgm:cxn modelId="{6689008E-1F2F-421C-9EF2-35FDE4934CAB}" type="presOf" srcId="{F10BC23F-A4D8-4C97-AFF5-75E20AFFBB6E}" destId="{246B0693-B89D-4D23-88AF-942DA68A0616}" srcOrd="0" destOrd="0" presId="urn:microsoft.com/office/officeart/2005/8/layout/hierarchy1"/>
    <dgm:cxn modelId="{20105D0C-1911-4112-A847-C551839566D0}" type="presOf" srcId="{EC084C5B-C32C-415C-97E4-A06940AC7893}" destId="{5790F34D-90F4-413E-92C1-008C4AFB1C8E}" srcOrd="0" destOrd="0" presId="urn:microsoft.com/office/officeart/2005/8/layout/hierarchy1"/>
    <dgm:cxn modelId="{02C3320B-B7AF-46FD-AF9B-2627BDE6DBA5}" srcId="{712F47B5-BE93-4907-A429-C66A06951102}" destId="{E91B6F1B-A101-4E52-B28C-C80566E75880}" srcOrd="0" destOrd="0" parTransId="{F97E2D66-D1C2-4857-80F8-69F450054555}" sibTransId="{E79711EC-B59D-4D7C-A970-1F365BA318DF}"/>
    <dgm:cxn modelId="{90CAE94F-3B69-497F-A2B9-C535FEF2D6B3}" type="presOf" srcId="{E83F6F70-825E-4EEF-88D0-7104648B8F19}" destId="{4ECA65F2-A0FF-484A-830F-ECACDEBB9A78}" srcOrd="0" destOrd="0" presId="urn:microsoft.com/office/officeart/2005/8/layout/hierarchy1"/>
    <dgm:cxn modelId="{3BDE2B39-6BC7-414C-916E-A25798678149}" type="presOf" srcId="{452935F1-9D69-4E90-A5D4-8956E2FC7796}" destId="{2B5C1F27-235F-4D3D-8CC7-9DCFA7E0DFBE}" srcOrd="0" destOrd="0" presId="urn:microsoft.com/office/officeart/2005/8/layout/hierarchy1"/>
    <dgm:cxn modelId="{2C899214-8D9A-4A4E-B445-7E592D5A761D}" srcId="{F10BC23F-A4D8-4C97-AFF5-75E20AFFBB6E}" destId="{712F47B5-BE93-4907-A429-C66A06951102}" srcOrd="1" destOrd="0" parTransId="{EC084C5B-C32C-415C-97E4-A06940AC7893}" sibTransId="{439D0B6C-E0DB-4C88-8711-3F48E7CB06A9}"/>
    <dgm:cxn modelId="{7B73F9EA-B73D-401E-87A2-2445B08951EC}" srcId="{F10BC23F-A4D8-4C97-AFF5-75E20AFFBB6E}" destId="{15B09DB5-99AB-4BF7-B241-3C64B28AA0C8}" srcOrd="0" destOrd="0" parTransId="{511CEEDD-8A03-41FF-985A-58F97D783AA7}" sibTransId="{82AD9F80-078E-48A5-A632-34B1A22755E0}"/>
    <dgm:cxn modelId="{FA97BFE6-827F-4C44-A525-2A2AB989464A}" srcId="{15B09DB5-99AB-4BF7-B241-3C64B28AA0C8}" destId="{452935F1-9D69-4E90-A5D4-8956E2FC7796}" srcOrd="0" destOrd="0" parTransId="{F1561609-ED82-472F-B2B7-6F09D0871B86}" sibTransId="{33195F6F-6921-43FE-AA4B-6A43929E2389}"/>
    <dgm:cxn modelId="{38BAF21C-0F83-485A-AACE-D3097AD7D9E7}" srcId="{E83F6F70-825E-4EEF-88D0-7104648B8F19}" destId="{F10BC23F-A4D8-4C97-AFF5-75E20AFFBB6E}" srcOrd="0" destOrd="0" parTransId="{6D9B8CFD-73A2-4E20-B1AC-B60E8C481474}" sibTransId="{1E0211F5-5EA0-4761-9F1A-24AFBD74357F}"/>
    <dgm:cxn modelId="{B2790095-D32F-473D-908B-B4A3853A43FF}" type="presOf" srcId="{712F47B5-BE93-4907-A429-C66A06951102}" destId="{82F51091-20AE-4EC3-B4C1-0F4E11736A9E}" srcOrd="0" destOrd="0" presId="urn:microsoft.com/office/officeart/2005/8/layout/hierarchy1"/>
    <dgm:cxn modelId="{11C13FAE-3317-4D6C-A799-754BC02F5C8B}" type="presOf" srcId="{F97E2D66-D1C2-4857-80F8-69F450054555}" destId="{A820B42F-893C-4F20-934D-8A2E0B0EAC70}" srcOrd="0" destOrd="0" presId="urn:microsoft.com/office/officeart/2005/8/layout/hierarchy1"/>
    <dgm:cxn modelId="{FBD0BAA7-BE7A-4B87-8E23-E16948E243E9}" type="presOf" srcId="{15B09DB5-99AB-4BF7-B241-3C64B28AA0C8}" destId="{1C574C71-37B7-4BB8-94FD-22D9121FB9EB}" srcOrd="0" destOrd="0" presId="urn:microsoft.com/office/officeart/2005/8/layout/hierarchy1"/>
    <dgm:cxn modelId="{460E871C-5459-45E1-8457-A41FE16C0D6A}" type="presOf" srcId="{F1561609-ED82-472F-B2B7-6F09D0871B86}" destId="{1306AB55-9E86-4B5D-BEB1-EA224AB2857F}" srcOrd="0" destOrd="0" presId="urn:microsoft.com/office/officeart/2005/8/layout/hierarchy1"/>
    <dgm:cxn modelId="{4E6B7409-C481-43E8-82DE-BFB24B9B3B74}" type="presParOf" srcId="{4ECA65F2-A0FF-484A-830F-ECACDEBB9A78}" destId="{C0D1D638-E841-482C-BFAC-20C3785583FA}" srcOrd="0" destOrd="0" presId="urn:microsoft.com/office/officeart/2005/8/layout/hierarchy1"/>
    <dgm:cxn modelId="{BBF17EF2-BE0D-4FC7-AE10-B92A2A4F7C0B}" type="presParOf" srcId="{C0D1D638-E841-482C-BFAC-20C3785583FA}" destId="{7F6FDDB5-C192-4BD8-945D-8007900D0568}" srcOrd="0" destOrd="0" presId="urn:microsoft.com/office/officeart/2005/8/layout/hierarchy1"/>
    <dgm:cxn modelId="{03FBB25B-BFCC-43FB-9A36-7D0DB3C77D3F}" type="presParOf" srcId="{7F6FDDB5-C192-4BD8-945D-8007900D0568}" destId="{367A69E7-EFE0-4506-9F66-571760393C04}" srcOrd="0" destOrd="0" presId="urn:microsoft.com/office/officeart/2005/8/layout/hierarchy1"/>
    <dgm:cxn modelId="{D1500CBC-BFB3-46DE-9DAD-54FA59D81F70}" type="presParOf" srcId="{7F6FDDB5-C192-4BD8-945D-8007900D0568}" destId="{246B0693-B89D-4D23-88AF-942DA68A0616}" srcOrd="1" destOrd="0" presId="urn:microsoft.com/office/officeart/2005/8/layout/hierarchy1"/>
    <dgm:cxn modelId="{225BE24A-EA15-4395-814F-082F0491D7AA}" type="presParOf" srcId="{C0D1D638-E841-482C-BFAC-20C3785583FA}" destId="{22BC967F-3AB5-494E-BBDA-01E9B2CCEBBE}" srcOrd="1" destOrd="0" presId="urn:microsoft.com/office/officeart/2005/8/layout/hierarchy1"/>
    <dgm:cxn modelId="{F75C9EF7-6E0D-44A2-8183-08B9766B740E}" type="presParOf" srcId="{22BC967F-3AB5-494E-BBDA-01E9B2CCEBBE}" destId="{153009DF-4DB5-4E44-A88B-7D5FB59A5969}" srcOrd="0" destOrd="0" presId="urn:microsoft.com/office/officeart/2005/8/layout/hierarchy1"/>
    <dgm:cxn modelId="{65B2EF0A-399D-489B-BE16-AD76442FD5E9}" type="presParOf" srcId="{22BC967F-3AB5-494E-BBDA-01E9B2CCEBBE}" destId="{6A2C8C8F-FA10-430B-AD80-75505F3B5F5E}" srcOrd="1" destOrd="0" presId="urn:microsoft.com/office/officeart/2005/8/layout/hierarchy1"/>
    <dgm:cxn modelId="{4501F704-2830-40F8-892F-7C12A5484054}" type="presParOf" srcId="{6A2C8C8F-FA10-430B-AD80-75505F3B5F5E}" destId="{6DF3BD66-1D85-4E00-B96A-9C3ECD5EF682}" srcOrd="0" destOrd="0" presId="urn:microsoft.com/office/officeart/2005/8/layout/hierarchy1"/>
    <dgm:cxn modelId="{644EAB8C-7749-464A-B35B-39F3C7A46DC5}" type="presParOf" srcId="{6DF3BD66-1D85-4E00-B96A-9C3ECD5EF682}" destId="{A636F543-02BC-4D79-BEE4-174F87AD8872}" srcOrd="0" destOrd="0" presId="urn:microsoft.com/office/officeart/2005/8/layout/hierarchy1"/>
    <dgm:cxn modelId="{2CC48A2B-20A0-4854-95E8-52BB97B6E305}" type="presParOf" srcId="{6DF3BD66-1D85-4E00-B96A-9C3ECD5EF682}" destId="{1C574C71-37B7-4BB8-94FD-22D9121FB9EB}" srcOrd="1" destOrd="0" presId="urn:microsoft.com/office/officeart/2005/8/layout/hierarchy1"/>
    <dgm:cxn modelId="{E0D386C1-0403-4E0A-BCBD-9279AFE698B3}" type="presParOf" srcId="{6A2C8C8F-FA10-430B-AD80-75505F3B5F5E}" destId="{99518A87-2FF4-407C-83F1-C03E3DC7F711}" srcOrd="1" destOrd="0" presId="urn:microsoft.com/office/officeart/2005/8/layout/hierarchy1"/>
    <dgm:cxn modelId="{719A72FB-BC66-435B-A12B-F919643A8099}" type="presParOf" srcId="{99518A87-2FF4-407C-83F1-C03E3DC7F711}" destId="{1306AB55-9E86-4B5D-BEB1-EA224AB2857F}" srcOrd="0" destOrd="0" presId="urn:microsoft.com/office/officeart/2005/8/layout/hierarchy1"/>
    <dgm:cxn modelId="{EEE56F1D-28BA-43E6-897C-25CA85CEAA54}" type="presParOf" srcId="{99518A87-2FF4-407C-83F1-C03E3DC7F711}" destId="{1200E106-3DC0-4755-A6E4-3C0121127F17}" srcOrd="1" destOrd="0" presId="urn:microsoft.com/office/officeart/2005/8/layout/hierarchy1"/>
    <dgm:cxn modelId="{5D2D7E9F-4880-432B-9C56-A4CE99D84353}" type="presParOf" srcId="{1200E106-3DC0-4755-A6E4-3C0121127F17}" destId="{BD525909-368B-4ED4-9024-6052B644D48F}" srcOrd="0" destOrd="0" presId="urn:microsoft.com/office/officeart/2005/8/layout/hierarchy1"/>
    <dgm:cxn modelId="{E618E681-EC74-401A-98AC-7623DFEF59AD}" type="presParOf" srcId="{BD525909-368B-4ED4-9024-6052B644D48F}" destId="{5F4A9457-C680-48DB-80A0-61A608F5AD82}" srcOrd="0" destOrd="0" presId="urn:microsoft.com/office/officeart/2005/8/layout/hierarchy1"/>
    <dgm:cxn modelId="{AE23D8C5-81BC-449F-9DF8-ECB38E032696}" type="presParOf" srcId="{BD525909-368B-4ED4-9024-6052B644D48F}" destId="{2B5C1F27-235F-4D3D-8CC7-9DCFA7E0DFBE}" srcOrd="1" destOrd="0" presId="urn:microsoft.com/office/officeart/2005/8/layout/hierarchy1"/>
    <dgm:cxn modelId="{EEB67A99-1FB6-4B92-B843-1806175A7E0F}" type="presParOf" srcId="{1200E106-3DC0-4755-A6E4-3C0121127F17}" destId="{186C3711-D79B-4580-A592-EC65781472AB}" srcOrd="1" destOrd="0" presId="urn:microsoft.com/office/officeart/2005/8/layout/hierarchy1"/>
    <dgm:cxn modelId="{A3DD94D4-67CF-4C34-A417-03DB8D95C067}" type="presParOf" srcId="{22BC967F-3AB5-494E-BBDA-01E9B2CCEBBE}" destId="{5790F34D-90F4-413E-92C1-008C4AFB1C8E}" srcOrd="2" destOrd="0" presId="urn:microsoft.com/office/officeart/2005/8/layout/hierarchy1"/>
    <dgm:cxn modelId="{E361E3F8-621A-4A19-A79A-82CF2BE27743}" type="presParOf" srcId="{22BC967F-3AB5-494E-BBDA-01E9B2CCEBBE}" destId="{C36823AC-B62D-4511-A837-53EF6EFE94D2}" srcOrd="3" destOrd="0" presId="urn:microsoft.com/office/officeart/2005/8/layout/hierarchy1"/>
    <dgm:cxn modelId="{DC0EB752-28E9-40A2-B18D-136C2C7AABEB}" type="presParOf" srcId="{C36823AC-B62D-4511-A837-53EF6EFE94D2}" destId="{E40FAC3B-7D2C-4B48-915D-77C0D2A94FE6}" srcOrd="0" destOrd="0" presId="urn:microsoft.com/office/officeart/2005/8/layout/hierarchy1"/>
    <dgm:cxn modelId="{F64F0C90-65D2-47F2-9BFA-EBC787DEA743}" type="presParOf" srcId="{E40FAC3B-7D2C-4B48-915D-77C0D2A94FE6}" destId="{7075A6CD-F5D1-4367-8D63-D018EE5A871B}" srcOrd="0" destOrd="0" presId="urn:microsoft.com/office/officeart/2005/8/layout/hierarchy1"/>
    <dgm:cxn modelId="{649877BC-AAD7-46D6-8327-DDA8E54E6D0E}" type="presParOf" srcId="{E40FAC3B-7D2C-4B48-915D-77C0D2A94FE6}" destId="{82F51091-20AE-4EC3-B4C1-0F4E11736A9E}" srcOrd="1" destOrd="0" presId="urn:microsoft.com/office/officeart/2005/8/layout/hierarchy1"/>
    <dgm:cxn modelId="{7E553ED5-CDBD-435F-B351-573E8D3AF898}" type="presParOf" srcId="{C36823AC-B62D-4511-A837-53EF6EFE94D2}" destId="{A06A5CAC-2158-40B4-9A1D-0E12781E857B}" srcOrd="1" destOrd="0" presId="urn:microsoft.com/office/officeart/2005/8/layout/hierarchy1"/>
    <dgm:cxn modelId="{DE7E6960-542A-426F-AAFA-2F7E78249909}" type="presParOf" srcId="{A06A5CAC-2158-40B4-9A1D-0E12781E857B}" destId="{A820B42F-893C-4F20-934D-8A2E0B0EAC70}" srcOrd="0" destOrd="0" presId="urn:microsoft.com/office/officeart/2005/8/layout/hierarchy1"/>
    <dgm:cxn modelId="{39AF7CDE-F5D3-4D71-8443-14772602A940}" type="presParOf" srcId="{A06A5CAC-2158-40B4-9A1D-0E12781E857B}" destId="{7ED8DF73-AB29-43BA-8328-8E4A31FDCBC1}" srcOrd="1" destOrd="0" presId="urn:microsoft.com/office/officeart/2005/8/layout/hierarchy1"/>
    <dgm:cxn modelId="{CA6360DC-713A-46D7-920A-DA7EB38B25C9}" type="presParOf" srcId="{7ED8DF73-AB29-43BA-8328-8E4A31FDCBC1}" destId="{25828F65-8281-4CD0-A697-E27A97719A50}" srcOrd="0" destOrd="0" presId="urn:microsoft.com/office/officeart/2005/8/layout/hierarchy1"/>
    <dgm:cxn modelId="{EB5B5A5F-C4E7-4EC4-9B87-7F428456B5A3}" type="presParOf" srcId="{25828F65-8281-4CD0-A697-E27A97719A50}" destId="{BC80B754-947C-4DEF-8FC9-D4339418869D}" srcOrd="0" destOrd="0" presId="urn:microsoft.com/office/officeart/2005/8/layout/hierarchy1"/>
    <dgm:cxn modelId="{2A931FB5-EC77-457B-9A29-FEB7301B36CA}" type="presParOf" srcId="{25828F65-8281-4CD0-A697-E27A97719A50}" destId="{5346C151-852D-41CA-81BB-B069201A4A7E}" srcOrd="1" destOrd="0" presId="urn:microsoft.com/office/officeart/2005/8/layout/hierarchy1"/>
    <dgm:cxn modelId="{7E1AC08E-8390-4A3F-9673-28C10F92EE63}" type="presParOf" srcId="{7ED8DF73-AB29-43BA-8328-8E4A31FDCBC1}" destId="{103F6FB5-36E3-4DBD-8F83-E669010A29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0F34D-90F4-413E-92C1-008C4AFB1C8E}">
      <dsp:nvSpPr>
        <dsp:cNvPr id="0" name=""/>
        <dsp:cNvSpPr/>
      </dsp:nvSpPr>
      <dsp:spPr>
        <a:xfrm>
          <a:off x="2129364" y="798130"/>
          <a:ext cx="1223840" cy="598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169"/>
              </a:lnTo>
              <a:lnTo>
                <a:pt x="1223840" y="459169"/>
              </a:lnTo>
              <a:lnTo>
                <a:pt x="1223840" y="5988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009DF-4DB5-4E44-A88B-7D5FB59A5969}">
      <dsp:nvSpPr>
        <dsp:cNvPr id="0" name=""/>
        <dsp:cNvSpPr/>
      </dsp:nvSpPr>
      <dsp:spPr>
        <a:xfrm>
          <a:off x="1226498" y="798130"/>
          <a:ext cx="902866" cy="598821"/>
        </a:xfrm>
        <a:custGeom>
          <a:avLst/>
          <a:gdLst/>
          <a:ahLst/>
          <a:cxnLst/>
          <a:rect l="0" t="0" r="0" b="0"/>
          <a:pathLst>
            <a:path>
              <a:moveTo>
                <a:pt x="902866" y="0"/>
              </a:moveTo>
              <a:lnTo>
                <a:pt x="902866" y="459169"/>
              </a:lnTo>
              <a:lnTo>
                <a:pt x="0" y="459169"/>
              </a:lnTo>
              <a:lnTo>
                <a:pt x="0" y="5988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A69E7-EFE0-4506-9F66-571760393C04}">
      <dsp:nvSpPr>
        <dsp:cNvPr id="0" name=""/>
        <dsp:cNvSpPr/>
      </dsp:nvSpPr>
      <dsp:spPr>
        <a:xfrm>
          <a:off x="384252" y="-159123"/>
          <a:ext cx="3490225" cy="95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B0693-B89D-4D23-88AF-942DA68A0616}">
      <dsp:nvSpPr>
        <dsp:cNvPr id="0" name=""/>
        <dsp:cNvSpPr/>
      </dsp:nvSpPr>
      <dsp:spPr>
        <a:xfrm>
          <a:off x="551750" y="0"/>
          <a:ext cx="3490225" cy="957254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Thing</a:t>
          </a:r>
          <a:endParaRPr lang="en-US" sz="1300" kern="1200" dirty="0"/>
        </a:p>
      </dsp:txBody>
      <dsp:txXfrm>
        <a:off x="579787" y="28037"/>
        <a:ext cx="3434151" cy="901180"/>
      </dsp:txXfrm>
    </dsp:sp>
    <dsp:sp modelId="{A636F543-02BC-4D79-BEE4-174F87AD8872}">
      <dsp:nvSpPr>
        <dsp:cNvPr id="0" name=""/>
        <dsp:cNvSpPr/>
      </dsp:nvSpPr>
      <dsp:spPr>
        <a:xfrm>
          <a:off x="472754" y="1396951"/>
          <a:ext cx="1507487" cy="95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4C71-37B7-4BB8-94FD-22D9121FB9EB}">
      <dsp:nvSpPr>
        <dsp:cNvPr id="0" name=""/>
        <dsp:cNvSpPr/>
      </dsp:nvSpPr>
      <dsp:spPr>
        <a:xfrm>
          <a:off x="640253" y="1556075"/>
          <a:ext cx="1507487" cy="957254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Continuant</a:t>
          </a:r>
          <a:endParaRPr lang="en-US" sz="2200" kern="1200" dirty="0"/>
        </a:p>
      </dsp:txBody>
      <dsp:txXfrm>
        <a:off x="668290" y="1584112"/>
        <a:ext cx="1451413" cy="901180"/>
      </dsp:txXfrm>
    </dsp:sp>
    <dsp:sp modelId="{7075A6CD-F5D1-4367-8D63-D018EE5A871B}">
      <dsp:nvSpPr>
        <dsp:cNvPr id="0" name=""/>
        <dsp:cNvSpPr/>
      </dsp:nvSpPr>
      <dsp:spPr>
        <a:xfrm>
          <a:off x="2599461" y="1396951"/>
          <a:ext cx="1507487" cy="95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51091-20AE-4EC3-B4C1-0F4E11736A9E}">
      <dsp:nvSpPr>
        <dsp:cNvPr id="0" name=""/>
        <dsp:cNvSpPr/>
      </dsp:nvSpPr>
      <dsp:spPr>
        <a:xfrm>
          <a:off x="2766960" y="1556075"/>
          <a:ext cx="1507487" cy="957254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Occurrent</a:t>
          </a:r>
          <a:endParaRPr lang="en-US" sz="2200" kern="1200" dirty="0"/>
        </a:p>
      </dsp:txBody>
      <dsp:txXfrm>
        <a:off x="2794997" y="1584112"/>
        <a:ext cx="1451413" cy="901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0F34D-90F4-413E-92C1-008C4AFB1C8E}">
      <dsp:nvSpPr>
        <dsp:cNvPr id="0" name=""/>
        <dsp:cNvSpPr/>
      </dsp:nvSpPr>
      <dsp:spPr>
        <a:xfrm>
          <a:off x="2129364" y="798130"/>
          <a:ext cx="1223840" cy="598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169"/>
              </a:lnTo>
              <a:lnTo>
                <a:pt x="1223840" y="459169"/>
              </a:lnTo>
              <a:lnTo>
                <a:pt x="1223840" y="5988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009DF-4DB5-4E44-A88B-7D5FB59A5969}">
      <dsp:nvSpPr>
        <dsp:cNvPr id="0" name=""/>
        <dsp:cNvSpPr/>
      </dsp:nvSpPr>
      <dsp:spPr>
        <a:xfrm>
          <a:off x="1226498" y="798130"/>
          <a:ext cx="902866" cy="598821"/>
        </a:xfrm>
        <a:custGeom>
          <a:avLst/>
          <a:gdLst/>
          <a:ahLst/>
          <a:cxnLst/>
          <a:rect l="0" t="0" r="0" b="0"/>
          <a:pathLst>
            <a:path>
              <a:moveTo>
                <a:pt x="902866" y="0"/>
              </a:moveTo>
              <a:lnTo>
                <a:pt x="902866" y="459169"/>
              </a:lnTo>
              <a:lnTo>
                <a:pt x="0" y="459169"/>
              </a:lnTo>
              <a:lnTo>
                <a:pt x="0" y="5988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A69E7-EFE0-4506-9F66-571760393C04}">
      <dsp:nvSpPr>
        <dsp:cNvPr id="0" name=""/>
        <dsp:cNvSpPr/>
      </dsp:nvSpPr>
      <dsp:spPr>
        <a:xfrm>
          <a:off x="384252" y="-159123"/>
          <a:ext cx="3490225" cy="95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B0693-B89D-4D23-88AF-942DA68A0616}">
      <dsp:nvSpPr>
        <dsp:cNvPr id="0" name=""/>
        <dsp:cNvSpPr/>
      </dsp:nvSpPr>
      <dsp:spPr>
        <a:xfrm>
          <a:off x="551750" y="0"/>
          <a:ext cx="3490225" cy="957254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Thing</a:t>
          </a:r>
          <a:endParaRPr lang="en-US" sz="1300" kern="1200" dirty="0"/>
        </a:p>
      </dsp:txBody>
      <dsp:txXfrm>
        <a:off x="579787" y="28037"/>
        <a:ext cx="3434151" cy="901180"/>
      </dsp:txXfrm>
    </dsp:sp>
    <dsp:sp modelId="{A636F543-02BC-4D79-BEE4-174F87AD8872}">
      <dsp:nvSpPr>
        <dsp:cNvPr id="0" name=""/>
        <dsp:cNvSpPr/>
      </dsp:nvSpPr>
      <dsp:spPr>
        <a:xfrm>
          <a:off x="472754" y="1396951"/>
          <a:ext cx="1507487" cy="95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4C71-37B7-4BB8-94FD-22D9121FB9EB}">
      <dsp:nvSpPr>
        <dsp:cNvPr id="0" name=""/>
        <dsp:cNvSpPr/>
      </dsp:nvSpPr>
      <dsp:spPr>
        <a:xfrm>
          <a:off x="640253" y="1556075"/>
          <a:ext cx="1507487" cy="957254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Continuant</a:t>
          </a:r>
          <a:endParaRPr lang="en-US" sz="2200" kern="1200" dirty="0"/>
        </a:p>
      </dsp:txBody>
      <dsp:txXfrm>
        <a:off x="668290" y="1584112"/>
        <a:ext cx="1451413" cy="901180"/>
      </dsp:txXfrm>
    </dsp:sp>
    <dsp:sp modelId="{7075A6CD-F5D1-4367-8D63-D018EE5A871B}">
      <dsp:nvSpPr>
        <dsp:cNvPr id="0" name=""/>
        <dsp:cNvSpPr/>
      </dsp:nvSpPr>
      <dsp:spPr>
        <a:xfrm>
          <a:off x="2599461" y="1396951"/>
          <a:ext cx="1507487" cy="957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51091-20AE-4EC3-B4C1-0F4E11736A9E}">
      <dsp:nvSpPr>
        <dsp:cNvPr id="0" name=""/>
        <dsp:cNvSpPr/>
      </dsp:nvSpPr>
      <dsp:spPr>
        <a:xfrm>
          <a:off x="2766960" y="1556075"/>
          <a:ext cx="1507487" cy="957254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Occurrent</a:t>
          </a:r>
          <a:endParaRPr lang="en-US" sz="2200" kern="1200" dirty="0"/>
        </a:p>
      </dsp:txBody>
      <dsp:txXfrm>
        <a:off x="2794997" y="1584112"/>
        <a:ext cx="1451413" cy="901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E5817-808F-44E8-BB7D-47D1398D3599}">
      <dsp:nvSpPr>
        <dsp:cNvPr id="0" name=""/>
        <dsp:cNvSpPr/>
      </dsp:nvSpPr>
      <dsp:spPr>
        <a:xfrm>
          <a:off x="3570677" y="1429028"/>
          <a:ext cx="718614" cy="188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71"/>
              </a:lnTo>
              <a:lnTo>
                <a:pt x="718614" y="128571"/>
              </a:lnTo>
              <a:lnTo>
                <a:pt x="718614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A42C3-AC22-434E-A009-B4D5E2AC6A32}">
      <dsp:nvSpPr>
        <dsp:cNvPr id="0" name=""/>
        <dsp:cNvSpPr/>
      </dsp:nvSpPr>
      <dsp:spPr>
        <a:xfrm>
          <a:off x="3450699" y="1429028"/>
          <a:ext cx="91440" cy="188667"/>
        </a:xfrm>
        <a:custGeom>
          <a:avLst/>
          <a:gdLst/>
          <a:ahLst/>
          <a:cxnLst/>
          <a:rect l="0" t="0" r="0" b="0"/>
          <a:pathLst>
            <a:path>
              <a:moveTo>
                <a:pt x="119978" y="0"/>
              </a:moveTo>
              <a:lnTo>
                <a:pt x="119978" y="128571"/>
              </a:lnTo>
              <a:lnTo>
                <a:pt x="45720" y="128571"/>
              </a:lnTo>
              <a:lnTo>
                <a:pt x="45720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0B42F-893C-4F20-934D-8A2E0B0EAC70}">
      <dsp:nvSpPr>
        <dsp:cNvPr id="0" name=""/>
        <dsp:cNvSpPr/>
      </dsp:nvSpPr>
      <dsp:spPr>
        <a:xfrm>
          <a:off x="2703546" y="1429028"/>
          <a:ext cx="867130" cy="188667"/>
        </a:xfrm>
        <a:custGeom>
          <a:avLst/>
          <a:gdLst/>
          <a:ahLst/>
          <a:cxnLst/>
          <a:rect l="0" t="0" r="0" b="0"/>
          <a:pathLst>
            <a:path>
              <a:moveTo>
                <a:pt x="867130" y="0"/>
              </a:moveTo>
              <a:lnTo>
                <a:pt x="867130" y="128571"/>
              </a:lnTo>
              <a:lnTo>
                <a:pt x="0" y="128571"/>
              </a:lnTo>
              <a:lnTo>
                <a:pt x="0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0F34D-90F4-413E-92C1-008C4AFB1C8E}">
      <dsp:nvSpPr>
        <dsp:cNvPr id="0" name=""/>
        <dsp:cNvSpPr/>
      </dsp:nvSpPr>
      <dsp:spPr>
        <a:xfrm>
          <a:off x="2251152" y="627021"/>
          <a:ext cx="1319525" cy="39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78"/>
              </a:lnTo>
              <a:lnTo>
                <a:pt x="1319525" y="329978"/>
              </a:lnTo>
              <a:lnTo>
                <a:pt x="1319525" y="3900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5B3CD-7C1D-427A-8606-474C3B286977}">
      <dsp:nvSpPr>
        <dsp:cNvPr id="0" name=""/>
        <dsp:cNvSpPr/>
      </dsp:nvSpPr>
      <dsp:spPr>
        <a:xfrm>
          <a:off x="1069751" y="1429028"/>
          <a:ext cx="840922" cy="188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71"/>
              </a:lnTo>
              <a:lnTo>
                <a:pt x="840922" y="128571"/>
              </a:lnTo>
              <a:lnTo>
                <a:pt x="840922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659EE-A721-48F7-9F68-4606F9D5A5BA}">
      <dsp:nvSpPr>
        <dsp:cNvPr id="0" name=""/>
        <dsp:cNvSpPr/>
      </dsp:nvSpPr>
      <dsp:spPr>
        <a:xfrm>
          <a:off x="1024031" y="1429028"/>
          <a:ext cx="91440" cy="1886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571"/>
              </a:lnTo>
              <a:lnTo>
                <a:pt x="93770" y="128571"/>
              </a:lnTo>
              <a:lnTo>
                <a:pt x="93770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6AB55-9E86-4B5D-BEB1-EA224AB2857F}">
      <dsp:nvSpPr>
        <dsp:cNvPr id="0" name=""/>
        <dsp:cNvSpPr/>
      </dsp:nvSpPr>
      <dsp:spPr>
        <a:xfrm>
          <a:off x="324929" y="1429028"/>
          <a:ext cx="744822" cy="188667"/>
        </a:xfrm>
        <a:custGeom>
          <a:avLst/>
          <a:gdLst/>
          <a:ahLst/>
          <a:cxnLst/>
          <a:rect l="0" t="0" r="0" b="0"/>
          <a:pathLst>
            <a:path>
              <a:moveTo>
                <a:pt x="744822" y="0"/>
              </a:moveTo>
              <a:lnTo>
                <a:pt x="744822" y="128571"/>
              </a:lnTo>
              <a:lnTo>
                <a:pt x="0" y="128571"/>
              </a:lnTo>
              <a:lnTo>
                <a:pt x="0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009DF-4DB5-4E44-A88B-7D5FB59A5969}">
      <dsp:nvSpPr>
        <dsp:cNvPr id="0" name=""/>
        <dsp:cNvSpPr/>
      </dsp:nvSpPr>
      <dsp:spPr>
        <a:xfrm>
          <a:off x="1069751" y="627021"/>
          <a:ext cx="1181400" cy="390074"/>
        </a:xfrm>
        <a:custGeom>
          <a:avLst/>
          <a:gdLst/>
          <a:ahLst/>
          <a:cxnLst/>
          <a:rect l="0" t="0" r="0" b="0"/>
          <a:pathLst>
            <a:path>
              <a:moveTo>
                <a:pt x="1181400" y="0"/>
              </a:moveTo>
              <a:lnTo>
                <a:pt x="1181400" y="329978"/>
              </a:lnTo>
              <a:lnTo>
                <a:pt x="0" y="329978"/>
              </a:lnTo>
              <a:lnTo>
                <a:pt x="0" y="3900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A69E7-EFE0-4506-9F66-571760393C04}">
      <dsp:nvSpPr>
        <dsp:cNvPr id="0" name=""/>
        <dsp:cNvSpPr/>
      </dsp:nvSpPr>
      <dsp:spPr>
        <a:xfrm>
          <a:off x="1500181" y="215088"/>
          <a:ext cx="1501941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B0693-B89D-4D23-88AF-942DA68A0616}">
      <dsp:nvSpPr>
        <dsp:cNvPr id="0" name=""/>
        <dsp:cNvSpPr/>
      </dsp:nvSpPr>
      <dsp:spPr>
        <a:xfrm>
          <a:off x="1572260" y="283563"/>
          <a:ext cx="1501941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Thing</a:t>
          </a:r>
          <a:endParaRPr lang="en-US" sz="1300" kern="1200" dirty="0"/>
        </a:p>
      </dsp:txBody>
      <dsp:txXfrm>
        <a:off x="1584325" y="295628"/>
        <a:ext cx="1477811" cy="387803"/>
      </dsp:txXfrm>
    </dsp:sp>
    <dsp:sp modelId="{A636F543-02BC-4D79-BEE4-174F87AD8872}">
      <dsp:nvSpPr>
        <dsp:cNvPr id="0" name=""/>
        <dsp:cNvSpPr/>
      </dsp:nvSpPr>
      <dsp:spPr>
        <a:xfrm>
          <a:off x="745394" y="1017095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4C71-37B7-4BB8-94FD-22D9121FB9EB}">
      <dsp:nvSpPr>
        <dsp:cNvPr id="0" name=""/>
        <dsp:cNvSpPr/>
      </dsp:nvSpPr>
      <dsp:spPr>
        <a:xfrm>
          <a:off x="817473" y="10855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Continuant</a:t>
          </a:r>
          <a:endParaRPr lang="en-US" sz="900" kern="1200" dirty="0"/>
        </a:p>
      </dsp:txBody>
      <dsp:txXfrm>
        <a:off x="829538" y="1097636"/>
        <a:ext cx="624583" cy="387803"/>
      </dsp:txXfrm>
    </dsp:sp>
    <dsp:sp modelId="{5F4A9457-C680-48DB-80A0-61A608F5AD82}">
      <dsp:nvSpPr>
        <dsp:cNvPr id="0" name=""/>
        <dsp:cNvSpPr/>
      </dsp:nvSpPr>
      <dsp:spPr>
        <a:xfrm>
          <a:off x="572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C1F27-235F-4D3D-8CC7-9DCFA7E0DFBE}">
      <dsp:nvSpPr>
        <dsp:cNvPr id="0" name=""/>
        <dsp:cNvSpPr/>
      </dsp:nvSpPr>
      <dsp:spPr>
        <a:xfrm>
          <a:off x="72651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Person</a:t>
          </a:r>
          <a:endParaRPr lang="en-US" sz="900" kern="1200" dirty="0"/>
        </a:p>
      </dsp:txBody>
      <dsp:txXfrm>
        <a:off x="84716" y="1698236"/>
        <a:ext cx="624583" cy="387803"/>
      </dsp:txXfrm>
    </dsp:sp>
    <dsp:sp modelId="{FF5173DD-C5A5-4C9A-8BA8-F614FD2A4CBC}">
      <dsp:nvSpPr>
        <dsp:cNvPr id="0" name=""/>
        <dsp:cNvSpPr/>
      </dsp:nvSpPr>
      <dsp:spPr>
        <a:xfrm>
          <a:off x="793444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D2128-5154-4B64-80F7-8BC205F43CBF}">
      <dsp:nvSpPr>
        <dsp:cNvPr id="0" name=""/>
        <dsp:cNvSpPr/>
      </dsp:nvSpPr>
      <dsp:spPr>
        <a:xfrm>
          <a:off x="865523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Contract</a:t>
          </a:r>
          <a:endParaRPr lang="en-US" sz="900" kern="1200" dirty="0"/>
        </a:p>
      </dsp:txBody>
      <dsp:txXfrm>
        <a:off x="877588" y="1698236"/>
        <a:ext cx="624583" cy="387803"/>
      </dsp:txXfrm>
    </dsp:sp>
    <dsp:sp modelId="{24714D24-9526-4E10-9BF5-398B99854F0E}">
      <dsp:nvSpPr>
        <dsp:cNvPr id="0" name=""/>
        <dsp:cNvSpPr/>
      </dsp:nvSpPr>
      <dsp:spPr>
        <a:xfrm>
          <a:off x="1586317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BFF4A-C4B3-4F22-8037-58344BB37DEB}">
      <dsp:nvSpPr>
        <dsp:cNvPr id="0" name=""/>
        <dsp:cNvSpPr/>
      </dsp:nvSpPr>
      <dsp:spPr>
        <a:xfrm>
          <a:off x="1658396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Pilot</a:t>
          </a:r>
          <a:endParaRPr lang="en-US" sz="900" kern="1200" dirty="0"/>
        </a:p>
      </dsp:txBody>
      <dsp:txXfrm>
        <a:off x="1670461" y="1698236"/>
        <a:ext cx="624583" cy="387803"/>
      </dsp:txXfrm>
    </dsp:sp>
    <dsp:sp modelId="{7075A6CD-F5D1-4367-8D63-D018EE5A871B}">
      <dsp:nvSpPr>
        <dsp:cNvPr id="0" name=""/>
        <dsp:cNvSpPr/>
      </dsp:nvSpPr>
      <dsp:spPr>
        <a:xfrm>
          <a:off x="3246320" y="1017095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51091-20AE-4EC3-B4C1-0F4E11736A9E}">
      <dsp:nvSpPr>
        <dsp:cNvPr id="0" name=""/>
        <dsp:cNvSpPr/>
      </dsp:nvSpPr>
      <dsp:spPr>
        <a:xfrm>
          <a:off x="3318399" y="10855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Occurrent</a:t>
          </a:r>
          <a:endParaRPr lang="en-US" sz="900" kern="1200" dirty="0"/>
        </a:p>
      </dsp:txBody>
      <dsp:txXfrm>
        <a:off x="3330464" y="1097636"/>
        <a:ext cx="624583" cy="387803"/>
      </dsp:txXfrm>
    </dsp:sp>
    <dsp:sp modelId="{BC80B754-947C-4DEF-8FC9-D4339418869D}">
      <dsp:nvSpPr>
        <dsp:cNvPr id="0" name=""/>
        <dsp:cNvSpPr/>
      </dsp:nvSpPr>
      <dsp:spPr>
        <a:xfrm>
          <a:off x="2379189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6C151-852D-41CA-81BB-B069201A4A7E}">
      <dsp:nvSpPr>
        <dsp:cNvPr id="0" name=""/>
        <dsp:cNvSpPr/>
      </dsp:nvSpPr>
      <dsp:spPr>
        <a:xfrm>
          <a:off x="2451268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Event</a:t>
          </a:r>
          <a:endParaRPr lang="en-US" sz="900" kern="1200" dirty="0"/>
        </a:p>
      </dsp:txBody>
      <dsp:txXfrm>
        <a:off x="2463333" y="1698236"/>
        <a:ext cx="624583" cy="387803"/>
      </dsp:txXfrm>
    </dsp:sp>
    <dsp:sp modelId="{A0905EF1-F2EC-442A-8464-31601F8A525A}">
      <dsp:nvSpPr>
        <dsp:cNvPr id="0" name=""/>
        <dsp:cNvSpPr/>
      </dsp:nvSpPr>
      <dsp:spPr>
        <a:xfrm>
          <a:off x="3172062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9317E-9379-4814-B69E-145773BA47CF}">
      <dsp:nvSpPr>
        <dsp:cNvPr id="0" name=""/>
        <dsp:cNvSpPr/>
      </dsp:nvSpPr>
      <dsp:spPr>
        <a:xfrm>
          <a:off x="3244141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State</a:t>
          </a:r>
          <a:endParaRPr lang="en-US" sz="900" kern="1200" dirty="0"/>
        </a:p>
      </dsp:txBody>
      <dsp:txXfrm>
        <a:off x="3256206" y="1698236"/>
        <a:ext cx="624583" cy="387803"/>
      </dsp:txXfrm>
    </dsp:sp>
    <dsp:sp modelId="{CDC6DD8D-06A4-4D8A-A557-6813D73B1700}">
      <dsp:nvSpPr>
        <dsp:cNvPr id="0" name=""/>
        <dsp:cNvSpPr/>
      </dsp:nvSpPr>
      <dsp:spPr>
        <a:xfrm>
          <a:off x="3964934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639B4-7D7A-459E-8BEE-2ED9DFE47443}">
      <dsp:nvSpPr>
        <dsp:cNvPr id="0" name=""/>
        <dsp:cNvSpPr/>
      </dsp:nvSpPr>
      <dsp:spPr>
        <a:xfrm>
          <a:off x="4037014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Etc.</a:t>
          </a:r>
          <a:endParaRPr lang="en-US" sz="900" kern="1200" dirty="0"/>
        </a:p>
      </dsp:txBody>
      <dsp:txXfrm>
        <a:off x="4049079" y="1698236"/>
        <a:ext cx="624583" cy="387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E5817-808F-44E8-BB7D-47D1398D3599}">
      <dsp:nvSpPr>
        <dsp:cNvPr id="0" name=""/>
        <dsp:cNvSpPr/>
      </dsp:nvSpPr>
      <dsp:spPr>
        <a:xfrm>
          <a:off x="3570677" y="1429028"/>
          <a:ext cx="718614" cy="188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71"/>
              </a:lnTo>
              <a:lnTo>
                <a:pt x="718614" y="128571"/>
              </a:lnTo>
              <a:lnTo>
                <a:pt x="718614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A42C3-AC22-434E-A009-B4D5E2AC6A32}">
      <dsp:nvSpPr>
        <dsp:cNvPr id="0" name=""/>
        <dsp:cNvSpPr/>
      </dsp:nvSpPr>
      <dsp:spPr>
        <a:xfrm>
          <a:off x="3450699" y="1429028"/>
          <a:ext cx="91440" cy="188667"/>
        </a:xfrm>
        <a:custGeom>
          <a:avLst/>
          <a:gdLst/>
          <a:ahLst/>
          <a:cxnLst/>
          <a:rect l="0" t="0" r="0" b="0"/>
          <a:pathLst>
            <a:path>
              <a:moveTo>
                <a:pt x="119978" y="0"/>
              </a:moveTo>
              <a:lnTo>
                <a:pt x="119978" y="128571"/>
              </a:lnTo>
              <a:lnTo>
                <a:pt x="45720" y="128571"/>
              </a:lnTo>
              <a:lnTo>
                <a:pt x="45720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0B42F-893C-4F20-934D-8A2E0B0EAC70}">
      <dsp:nvSpPr>
        <dsp:cNvPr id="0" name=""/>
        <dsp:cNvSpPr/>
      </dsp:nvSpPr>
      <dsp:spPr>
        <a:xfrm>
          <a:off x="2703546" y="1429028"/>
          <a:ext cx="867130" cy="188667"/>
        </a:xfrm>
        <a:custGeom>
          <a:avLst/>
          <a:gdLst/>
          <a:ahLst/>
          <a:cxnLst/>
          <a:rect l="0" t="0" r="0" b="0"/>
          <a:pathLst>
            <a:path>
              <a:moveTo>
                <a:pt x="867130" y="0"/>
              </a:moveTo>
              <a:lnTo>
                <a:pt x="867130" y="128571"/>
              </a:lnTo>
              <a:lnTo>
                <a:pt x="0" y="128571"/>
              </a:lnTo>
              <a:lnTo>
                <a:pt x="0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0F34D-90F4-413E-92C1-008C4AFB1C8E}">
      <dsp:nvSpPr>
        <dsp:cNvPr id="0" name=""/>
        <dsp:cNvSpPr/>
      </dsp:nvSpPr>
      <dsp:spPr>
        <a:xfrm>
          <a:off x="2251152" y="627021"/>
          <a:ext cx="1319525" cy="39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78"/>
              </a:lnTo>
              <a:lnTo>
                <a:pt x="1319525" y="329978"/>
              </a:lnTo>
              <a:lnTo>
                <a:pt x="1319525" y="3900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5B3CD-7C1D-427A-8606-474C3B286977}">
      <dsp:nvSpPr>
        <dsp:cNvPr id="0" name=""/>
        <dsp:cNvSpPr/>
      </dsp:nvSpPr>
      <dsp:spPr>
        <a:xfrm>
          <a:off x="1069751" y="1429028"/>
          <a:ext cx="840922" cy="188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71"/>
              </a:lnTo>
              <a:lnTo>
                <a:pt x="840922" y="128571"/>
              </a:lnTo>
              <a:lnTo>
                <a:pt x="840922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659EE-A721-48F7-9F68-4606F9D5A5BA}">
      <dsp:nvSpPr>
        <dsp:cNvPr id="0" name=""/>
        <dsp:cNvSpPr/>
      </dsp:nvSpPr>
      <dsp:spPr>
        <a:xfrm>
          <a:off x="1024031" y="1429028"/>
          <a:ext cx="91440" cy="1886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571"/>
              </a:lnTo>
              <a:lnTo>
                <a:pt x="93770" y="128571"/>
              </a:lnTo>
              <a:lnTo>
                <a:pt x="93770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6AB55-9E86-4B5D-BEB1-EA224AB2857F}">
      <dsp:nvSpPr>
        <dsp:cNvPr id="0" name=""/>
        <dsp:cNvSpPr/>
      </dsp:nvSpPr>
      <dsp:spPr>
        <a:xfrm>
          <a:off x="324929" y="1429028"/>
          <a:ext cx="744822" cy="188667"/>
        </a:xfrm>
        <a:custGeom>
          <a:avLst/>
          <a:gdLst/>
          <a:ahLst/>
          <a:cxnLst/>
          <a:rect l="0" t="0" r="0" b="0"/>
          <a:pathLst>
            <a:path>
              <a:moveTo>
                <a:pt x="744822" y="0"/>
              </a:moveTo>
              <a:lnTo>
                <a:pt x="744822" y="128571"/>
              </a:lnTo>
              <a:lnTo>
                <a:pt x="0" y="128571"/>
              </a:lnTo>
              <a:lnTo>
                <a:pt x="0" y="18866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009DF-4DB5-4E44-A88B-7D5FB59A5969}">
      <dsp:nvSpPr>
        <dsp:cNvPr id="0" name=""/>
        <dsp:cNvSpPr/>
      </dsp:nvSpPr>
      <dsp:spPr>
        <a:xfrm>
          <a:off x="1069751" y="627021"/>
          <a:ext cx="1181400" cy="390074"/>
        </a:xfrm>
        <a:custGeom>
          <a:avLst/>
          <a:gdLst/>
          <a:ahLst/>
          <a:cxnLst/>
          <a:rect l="0" t="0" r="0" b="0"/>
          <a:pathLst>
            <a:path>
              <a:moveTo>
                <a:pt x="1181400" y="0"/>
              </a:moveTo>
              <a:lnTo>
                <a:pt x="1181400" y="329978"/>
              </a:lnTo>
              <a:lnTo>
                <a:pt x="0" y="329978"/>
              </a:lnTo>
              <a:lnTo>
                <a:pt x="0" y="3900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A69E7-EFE0-4506-9F66-571760393C04}">
      <dsp:nvSpPr>
        <dsp:cNvPr id="0" name=""/>
        <dsp:cNvSpPr/>
      </dsp:nvSpPr>
      <dsp:spPr>
        <a:xfrm>
          <a:off x="1500181" y="215088"/>
          <a:ext cx="1501941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B0693-B89D-4D23-88AF-942DA68A0616}">
      <dsp:nvSpPr>
        <dsp:cNvPr id="0" name=""/>
        <dsp:cNvSpPr/>
      </dsp:nvSpPr>
      <dsp:spPr>
        <a:xfrm>
          <a:off x="1572260" y="283563"/>
          <a:ext cx="1501941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Thing</a:t>
          </a:r>
          <a:endParaRPr lang="en-US" sz="1300" kern="1200" dirty="0"/>
        </a:p>
      </dsp:txBody>
      <dsp:txXfrm>
        <a:off x="1584325" y="295628"/>
        <a:ext cx="1477811" cy="387803"/>
      </dsp:txXfrm>
    </dsp:sp>
    <dsp:sp modelId="{A636F543-02BC-4D79-BEE4-174F87AD8872}">
      <dsp:nvSpPr>
        <dsp:cNvPr id="0" name=""/>
        <dsp:cNvSpPr/>
      </dsp:nvSpPr>
      <dsp:spPr>
        <a:xfrm>
          <a:off x="745394" y="1017095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4C71-37B7-4BB8-94FD-22D9121FB9EB}">
      <dsp:nvSpPr>
        <dsp:cNvPr id="0" name=""/>
        <dsp:cNvSpPr/>
      </dsp:nvSpPr>
      <dsp:spPr>
        <a:xfrm>
          <a:off x="817473" y="10855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Continuant</a:t>
          </a:r>
          <a:endParaRPr lang="en-US" sz="900" kern="1200" dirty="0"/>
        </a:p>
      </dsp:txBody>
      <dsp:txXfrm>
        <a:off x="829538" y="1097636"/>
        <a:ext cx="624583" cy="387803"/>
      </dsp:txXfrm>
    </dsp:sp>
    <dsp:sp modelId="{5F4A9457-C680-48DB-80A0-61A608F5AD82}">
      <dsp:nvSpPr>
        <dsp:cNvPr id="0" name=""/>
        <dsp:cNvSpPr/>
      </dsp:nvSpPr>
      <dsp:spPr>
        <a:xfrm>
          <a:off x="572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C1F27-235F-4D3D-8CC7-9DCFA7E0DFBE}">
      <dsp:nvSpPr>
        <dsp:cNvPr id="0" name=""/>
        <dsp:cNvSpPr/>
      </dsp:nvSpPr>
      <dsp:spPr>
        <a:xfrm>
          <a:off x="72651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Person</a:t>
          </a:r>
          <a:endParaRPr lang="en-US" sz="900" kern="1200" dirty="0"/>
        </a:p>
      </dsp:txBody>
      <dsp:txXfrm>
        <a:off x="84716" y="1698236"/>
        <a:ext cx="624583" cy="387803"/>
      </dsp:txXfrm>
    </dsp:sp>
    <dsp:sp modelId="{FF5173DD-C5A5-4C9A-8BA8-F614FD2A4CBC}">
      <dsp:nvSpPr>
        <dsp:cNvPr id="0" name=""/>
        <dsp:cNvSpPr/>
      </dsp:nvSpPr>
      <dsp:spPr>
        <a:xfrm>
          <a:off x="793444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D2128-5154-4B64-80F7-8BC205F43CBF}">
      <dsp:nvSpPr>
        <dsp:cNvPr id="0" name=""/>
        <dsp:cNvSpPr/>
      </dsp:nvSpPr>
      <dsp:spPr>
        <a:xfrm>
          <a:off x="865523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Contract</a:t>
          </a:r>
          <a:endParaRPr lang="en-US" sz="900" kern="1200" dirty="0"/>
        </a:p>
      </dsp:txBody>
      <dsp:txXfrm>
        <a:off x="877588" y="1698236"/>
        <a:ext cx="624583" cy="387803"/>
      </dsp:txXfrm>
    </dsp:sp>
    <dsp:sp modelId="{24714D24-9526-4E10-9BF5-398B99854F0E}">
      <dsp:nvSpPr>
        <dsp:cNvPr id="0" name=""/>
        <dsp:cNvSpPr/>
      </dsp:nvSpPr>
      <dsp:spPr>
        <a:xfrm>
          <a:off x="1586317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BFF4A-C4B3-4F22-8037-58344BB37DEB}">
      <dsp:nvSpPr>
        <dsp:cNvPr id="0" name=""/>
        <dsp:cNvSpPr/>
      </dsp:nvSpPr>
      <dsp:spPr>
        <a:xfrm>
          <a:off x="1658396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Pilot</a:t>
          </a:r>
          <a:endParaRPr lang="en-US" sz="900" kern="1200" dirty="0"/>
        </a:p>
      </dsp:txBody>
      <dsp:txXfrm>
        <a:off x="1670461" y="1698236"/>
        <a:ext cx="624583" cy="387803"/>
      </dsp:txXfrm>
    </dsp:sp>
    <dsp:sp modelId="{7075A6CD-F5D1-4367-8D63-D018EE5A871B}">
      <dsp:nvSpPr>
        <dsp:cNvPr id="0" name=""/>
        <dsp:cNvSpPr/>
      </dsp:nvSpPr>
      <dsp:spPr>
        <a:xfrm>
          <a:off x="3246320" y="1017095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51091-20AE-4EC3-B4C1-0F4E11736A9E}">
      <dsp:nvSpPr>
        <dsp:cNvPr id="0" name=""/>
        <dsp:cNvSpPr/>
      </dsp:nvSpPr>
      <dsp:spPr>
        <a:xfrm>
          <a:off x="3318399" y="10855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Occurrent</a:t>
          </a:r>
          <a:endParaRPr lang="en-US" sz="900" kern="1200" dirty="0"/>
        </a:p>
      </dsp:txBody>
      <dsp:txXfrm>
        <a:off x="3330464" y="1097636"/>
        <a:ext cx="624583" cy="387803"/>
      </dsp:txXfrm>
    </dsp:sp>
    <dsp:sp modelId="{BC80B754-947C-4DEF-8FC9-D4339418869D}">
      <dsp:nvSpPr>
        <dsp:cNvPr id="0" name=""/>
        <dsp:cNvSpPr/>
      </dsp:nvSpPr>
      <dsp:spPr>
        <a:xfrm>
          <a:off x="2379189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6C151-852D-41CA-81BB-B069201A4A7E}">
      <dsp:nvSpPr>
        <dsp:cNvPr id="0" name=""/>
        <dsp:cNvSpPr/>
      </dsp:nvSpPr>
      <dsp:spPr>
        <a:xfrm>
          <a:off x="2451268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Event</a:t>
          </a:r>
          <a:endParaRPr lang="en-US" sz="900" kern="1200" dirty="0"/>
        </a:p>
      </dsp:txBody>
      <dsp:txXfrm>
        <a:off x="2463333" y="1698236"/>
        <a:ext cx="624583" cy="387803"/>
      </dsp:txXfrm>
    </dsp:sp>
    <dsp:sp modelId="{A0905EF1-F2EC-442A-8464-31601F8A525A}">
      <dsp:nvSpPr>
        <dsp:cNvPr id="0" name=""/>
        <dsp:cNvSpPr/>
      </dsp:nvSpPr>
      <dsp:spPr>
        <a:xfrm>
          <a:off x="3172062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9317E-9379-4814-B69E-145773BA47CF}">
      <dsp:nvSpPr>
        <dsp:cNvPr id="0" name=""/>
        <dsp:cNvSpPr/>
      </dsp:nvSpPr>
      <dsp:spPr>
        <a:xfrm>
          <a:off x="3244141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State</a:t>
          </a:r>
          <a:endParaRPr lang="en-US" sz="900" kern="1200" dirty="0"/>
        </a:p>
      </dsp:txBody>
      <dsp:txXfrm>
        <a:off x="3256206" y="1698236"/>
        <a:ext cx="624583" cy="387803"/>
      </dsp:txXfrm>
    </dsp:sp>
    <dsp:sp modelId="{CDC6DD8D-06A4-4D8A-A557-6813D73B1700}">
      <dsp:nvSpPr>
        <dsp:cNvPr id="0" name=""/>
        <dsp:cNvSpPr/>
      </dsp:nvSpPr>
      <dsp:spPr>
        <a:xfrm>
          <a:off x="3964934" y="1617696"/>
          <a:ext cx="648713" cy="41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639B4-7D7A-459E-8BEE-2ED9DFE47443}">
      <dsp:nvSpPr>
        <dsp:cNvPr id="0" name=""/>
        <dsp:cNvSpPr/>
      </dsp:nvSpPr>
      <dsp:spPr>
        <a:xfrm>
          <a:off x="4037014" y="1686171"/>
          <a:ext cx="648713" cy="4119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Etc.</a:t>
          </a:r>
          <a:endParaRPr lang="en-US" sz="900" kern="1200" dirty="0"/>
        </a:p>
      </dsp:txBody>
      <dsp:txXfrm>
        <a:off x="4049079" y="1698236"/>
        <a:ext cx="624583" cy="387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0B42F-893C-4F20-934D-8A2E0B0EAC70}">
      <dsp:nvSpPr>
        <dsp:cNvPr id="0" name=""/>
        <dsp:cNvSpPr/>
      </dsp:nvSpPr>
      <dsp:spPr>
        <a:xfrm>
          <a:off x="2993062" y="1514075"/>
          <a:ext cx="587420" cy="28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40"/>
              </a:lnTo>
              <a:lnTo>
                <a:pt x="587420" y="192340"/>
              </a:lnTo>
              <a:lnTo>
                <a:pt x="587420" y="28219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0F34D-90F4-413E-92C1-008C4AFB1C8E}">
      <dsp:nvSpPr>
        <dsp:cNvPr id="0" name=""/>
        <dsp:cNvSpPr/>
      </dsp:nvSpPr>
      <dsp:spPr>
        <a:xfrm>
          <a:off x="2205591" y="513551"/>
          <a:ext cx="787471" cy="384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27"/>
              </a:lnTo>
              <a:lnTo>
                <a:pt x="787471" y="294727"/>
              </a:lnTo>
              <a:lnTo>
                <a:pt x="787471" y="3845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6AB55-9E86-4B5D-BEB1-EA224AB2857F}">
      <dsp:nvSpPr>
        <dsp:cNvPr id="0" name=""/>
        <dsp:cNvSpPr/>
      </dsp:nvSpPr>
      <dsp:spPr>
        <a:xfrm>
          <a:off x="966526" y="1514075"/>
          <a:ext cx="658122" cy="282198"/>
        </a:xfrm>
        <a:custGeom>
          <a:avLst/>
          <a:gdLst/>
          <a:ahLst/>
          <a:cxnLst/>
          <a:rect l="0" t="0" r="0" b="0"/>
          <a:pathLst>
            <a:path>
              <a:moveTo>
                <a:pt x="658122" y="0"/>
              </a:moveTo>
              <a:lnTo>
                <a:pt x="658122" y="192340"/>
              </a:lnTo>
              <a:lnTo>
                <a:pt x="0" y="192340"/>
              </a:lnTo>
              <a:lnTo>
                <a:pt x="0" y="28219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009DF-4DB5-4E44-A88B-7D5FB59A5969}">
      <dsp:nvSpPr>
        <dsp:cNvPr id="0" name=""/>
        <dsp:cNvSpPr/>
      </dsp:nvSpPr>
      <dsp:spPr>
        <a:xfrm>
          <a:off x="1624648" y="513551"/>
          <a:ext cx="580942" cy="384585"/>
        </a:xfrm>
        <a:custGeom>
          <a:avLst/>
          <a:gdLst/>
          <a:ahLst/>
          <a:cxnLst/>
          <a:rect l="0" t="0" r="0" b="0"/>
          <a:pathLst>
            <a:path>
              <a:moveTo>
                <a:pt x="580942" y="0"/>
              </a:moveTo>
              <a:lnTo>
                <a:pt x="580942" y="294727"/>
              </a:lnTo>
              <a:lnTo>
                <a:pt x="0" y="294727"/>
              </a:lnTo>
              <a:lnTo>
                <a:pt x="0" y="3845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A69E7-EFE0-4506-9F66-571760393C04}">
      <dsp:nvSpPr>
        <dsp:cNvPr id="0" name=""/>
        <dsp:cNvSpPr/>
      </dsp:nvSpPr>
      <dsp:spPr>
        <a:xfrm>
          <a:off x="1082711" y="-102386"/>
          <a:ext cx="2245759" cy="615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B0693-B89D-4D23-88AF-942DA68A0616}">
      <dsp:nvSpPr>
        <dsp:cNvPr id="0" name=""/>
        <dsp:cNvSpPr/>
      </dsp:nvSpPr>
      <dsp:spPr>
        <a:xfrm>
          <a:off x="1190487" y="0"/>
          <a:ext cx="2245759" cy="61593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Thing</a:t>
          </a:r>
          <a:endParaRPr lang="en-US" sz="1300" kern="1200" dirty="0"/>
        </a:p>
      </dsp:txBody>
      <dsp:txXfrm>
        <a:off x="1208527" y="18040"/>
        <a:ext cx="2209679" cy="579858"/>
      </dsp:txXfrm>
    </dsp:sp>
    <dsp:sp modelId="{A636F543-02BC-4D79-BEE4-174F87AD8872}">
      <dsp:nvSpPr>
        <dsp:cNvPr id="0" name=""/>
        <dsp:cNvSpPr/>
      </dsp:nvSpPr>
      <dsp:spPr>
        <a:xfrm>
          <a:off x="1139658" y="898137"/>
          <a:ext cx="969981" cy="615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4C71-37B7-4BB8-94FD-22D9121FB9EB}">
      <dsp:nvSpPr>
        <dsp:cNvPr id="0" name=""/>
        <dsp:cNvSpPr/>
      </dsp:nvSpPr>
      <dsp:spPr>
        <a:xfrm>
          <a:off x="1247433" y="1000524"/>
          <a:ext cx="969981" cy="61593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Continuant</a:t>
          </a:r>
          <a:endParaRPr lang="en-US" sz="1400" kern="1200" dirty="0"/>
        </a:p>
      </dsp:txBody>
      <dsp:txXfrm>
        <a:off x="1265473" y="1018564"/>
        <a:ext cx="933901" cy="579858"/>
      </dsp:txXfrm>
    </dsp:sp>
    <dsp:sp modelId="{5F4A9457-C680-48DB-80A0-61A608F5AD82}">
      <dsp:nvSpPr>
        <dsp:cNvPr id="0" name=""/>
        <dsp:cNvSpPr/>
      </dsp:nvSpPr>
      <dsp:spPr>
        <a:xfrm>
          <a:off x="481535" y="1796274"/>
          <a:ext cx="969981" cy="615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C1F27-235F-4D3D-8CC7-9DCFA7E0DFBE}">
      <dsp:nvSpPr>
        <dsp:cNvPr id="0" name=""/>
        <dsp:cNvSpPr/>
      </dsp:nvSpPr>
      <dsp:spPr>
        <a:xfrm>
          <a:off x="589310" y="1898661"/>
          <a:ext cx="969981" cy="61593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</a:t>
          </a:r>
          <a:endParaRPr lang="en-US" sz="1400" kern="1200" dirty="0"/>
        </a:p>
      </dsp:txBody>
      <dsp:txXfrm>
        <a:off x="607350" y="1916701"/>
        <a:ext cx="933901" cy="579858"/>
      </dsp:txXfrm>
    </dsp:sp>
    <dsp:sp modelId="{7075A6CD-F5D1-4367-8D63-D018EE5A871B}">
      <dsp:nvSpPr>
        <dsp:cNvPr id="0" name=""/>
        <dsp:cNvSpPr/>
      </dsp:nvSpPr>
      <dsp:spPr>
        <a:xfrm>
          <a:off x="2508071" y="898137"/>
          <a:ext cx="969981" cy="615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51091-20AE-4EC3-B4C1-0F4E11736A9E}">
      <dsp:nvSpPr>
        <dsp:cNvPr id="0" name=""/>
        <dsp:cNvSpPr/>
      </dsp:nvSpPr>
      <dsp:spPr>
        <a:xfrm>
          <a:off x="2615847" y="1000524"/>
          <a:ext cx="969981" cy="61593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Occurrent</a:t>
          </a:r>
          <a:endParaRPr lang="en-US" sz="1400" kern="1200" dirty="0"/>
        </a:p>
      </dsp:txBody>
      <dsp:txXfrm>
        <a:off x="2633887" y="1018564"/>
        <a:ext cx="933901" cy="579858"/>
      </dsp:txXfrm>
    </dsp:sp>
    <dsp:sp modelId="{BC80B754-947C-4DEF-8FC9-D4339418869D}">
      <dsp:nvSpPr>
        <dsp:cNvPr id="0" name=""/>
        <dsp:cNvSpPr/>
      </dsp:nvSpPr>
      <dsp:spPr>
        <a:xfrm>
          <a:off x="3095492" y="1796274"/>
          <a:ext cx="969981" cy="615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6C151-852D-41CA-81BB-B069201A4A7E}">
      <dsp:nvSpPr>
        <dsp:cNvPr id="0" name=""/>
        <dsp:cNvSpPr/>
      </dsp:nvSpPr>
      <dsp:spPr>
        <a:xfrm>
          <a:off x="3203268" y="1898661"/>
          <a:ext cx="969981" cy="61593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My life</a:t>
          </a:r>
          <a:endParaRPr lang="en-US" sz="1400" kern="1200" dirty="0"/>
        </a:p>
      </dsp:txBody>
      <dsp:txXfrm>
        <a:off x="3221308" y="1916701"/>
        <a:ext cx="933901" cy="579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AFD4-5CB2-4301-8937-334907B74C31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37631-901A-42F5-BC51-66B88074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7631-901A-42F5-BC51-66B8807441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F878-32C6-4715-AF16-9F001B9C3EF1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7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055E-66B5-41F1-8994-F300F127B9D9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1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0B99-DC07-43D7-A486-43C8B648DA81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FEE3-8A05-484C-BC70-91BB0A1AF223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0297-4037-41CE-8BA8-C905C550D19F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98D3-F925-4CBF-9356-5CFC2BFC0D46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6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2D41-2ED9-4B51-927B-EFA0A8A7CAB5}" type="datetime1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3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68FB-F8F5-4B41-BA70-8234FBCB79D5}" type="datetime1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67D3-500D-4EC6-9BC1-D5CB3B129F0B}" type="datetime1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A6D7-B8AB-4179-B3D3-A0E4C33240E0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D015-4A88-43A5-A482-B524C4B6A067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C234-DB75-4243-89DE-EAE6AFF3C321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CABE-0C29-4300-9F79-8A478CD3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earchgate.net/post/Perdurant_occurrents_and_perdurant_continuants_definitions_and_implic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heos.com/blogs/camelswithhammers/2011/10/natural-functions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mbennett@hypercube.co.uk" TargetMode="External"/><Relationship Id="rId2" Type="http://schemas.openxmlformats.org/officeDocument/2006/relationships/hyperlink" Target="mailto:mbennett@edmcouncil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mcouncil.org/semanticsrepository/index.html" TargetMode="External"/><Relationship Id="rId4" Type="http://schemas.openxmlformats.org/officeDocument/2006/relationships/hyperlink" Target="http://www.edmcouncil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Semantics of Things that Happen</a:t>
            </a:r>
            <a:br>
              <a:rPr lang="en-US" dirty="0" smtClean="0"/>
            </a:br>
            <a:r>
              <a:rPr lang="en-US" sz="4000" dirty="0" smtClean="0"/>
              <a:t>an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Mike Bennett</a:t>
            </a:r>
          </a:p>
          <a:p>
            <a:r>
              <a:rPr lang="en-US" sz="2800" dirty="0" err="1" smtClean="0"/>
              <a:t>Ontolog</a:t>
            </a:r>
            <a:r>
              <a:rPr lang="en-US" sz="2800" dirty="0" smtClean="0"/>
              <a:t> Forum, 5 November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2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FIBO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 standardization efforts at message and data levels</a:t>
            </a:r>
          </a:p>
          <a:p>
            <a:r>
              <a:rPr lang="en-US" dirty="0" smtClean="0"/>
              <a:t>Arguments over terms</a:t>
            </a:r>
          </a:p>
          <a:p>
            <a:endParaRPr lang="en-US" dirty="0" smtClean="0"/>
          </a:p>
          <a:p>
            <a:r>
              <a:rPr lang="en-US" dirty="0" smtClean="0"/>
              <a:t>Atkin: “What if</a:t>
            </a:r>
            <a:r>
              <a:rPr lang="en-US" baseline="0" dirty="0" smtClean="0"/>
              <a:t> we considered the concepts without worrying about the words people use?”</a:t>
            </a:r>
          </a:p>
          <a:p>
            <a:endParaRPr lang="en-US" baseline="0" dirty="0" smtClean="0"/>
          </a:p>
          <a:p>
            <a:pPr lvl="1"/>
            <a:r>
              <a:rPr lang="en-US" dirty="0" smtClean="0"/>
              <a:t>Sudden outbreak</a:t>
            </a:r>
            <a:r>
              <a:rPr lang="en-US" baseline="0" dirty="0" smtClean="0"/>
              <a:t> of peace!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FIBO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Concepts not Words</a:t>
            </a:r>
          </a:p>
          <a:p>
            <a:endParaRPr lang="en-US" dirty="0" smtClean="0"/>
          </a:p>
          <a:p>
            <a:r>
              <a:rPr lang="en-US" dirty="0" smtClean="0"/>
              <a:t>Meanings are grounded</a:t>
            </a:r>
            <a:r>
              <a:rPr lang="en-US" baseline="0" dirty="0" smtClean="0"/>
              <a:t> in the terms of law, contract etc.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of upper level abstractions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 Ontology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790981"/>
            <a:ext cx="7314286" cy="449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28" y="2014537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and </a:t>
            </a:r>
            <a:r>
              <a:rPr lang="en-US" dirty="0" err="1"/>
              <a:t>Occurrents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0" y="1447800"/>
          <a:ext cx="46863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FCC1-F8E0-4970-815E-D6CA186E76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and </a:t>
            </a:r>
            <a:r>
              <a:rPr lang="en-US" dirty="0" err="1"/>
              <a:t>Occurrents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0" y="1447800"/>
          <a:ext cx="46863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0" y="4191002"/>
            <a:ext cx="2971800" cy="1935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Continuant:  where it exists, it exists in all its parts</a:t>
            </a:r>
          </a:p>
          <a:p>
            <a:pPr lvl="1"/>
            <a:r>
              <a:rPr lang="en-US" dirty="0" smtClean="0"/>
              <a:t>Even if these change over time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14850" y="4191001"/>
            <a:ext cx="297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Occurrent:  the concept is only meaningful with reference to time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FCC1-F8E0-4970-815E-D6CA186E76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and </a:t>
            </a:r>
            <a:r>
              <a:rPr lang="en-US" dirty="0" err="1"/>
              <a:t>Occurrents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0" y="1447800"/>
          <a:ext cx="46863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0" y="4191002"/>
            <a:ext cx="2971800" cy="1935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Continuant:  where it exists, it exists in all its parts</a:t>
            </a:r>
          </a:p>
          <a:p>
            <a:pPr lvl="1"/>
            <a:r>
              <a:rPr lang="en-US" dirty="0" smtClean="0"/>
              <a:t>Even if these change over time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14850" y="4191001"/>
            <a:ext cx="297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Occurrent</a:t>
            </a:r>
            <a:r>
              <a:rPr lang="en-US" dirty="0"/>
              <a:t>:  the concept is only meaningful with reference to time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FCC1-F8E0-4970-815E-D6CA186E76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Partitioning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0" y="1447800"/>
          <a:ext cx="46863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0" y="4419610"/>
            <a:ext cx="6172200" cy="10427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Things which are independent or relative are also either continuant or occurrent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47048" y="3866152"/>
            <a:ext cx="667753" cy="63768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FCC1-F8E0-4970-815E-D6CA186E76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Continuants and </a:t>
            </a:r>
            <a:r>
              <a:rPr lang="en-US" dirty="0" err="1"/>
              <a:t>Occurrents</a:t>
            </a:r>
            <a:r>
              <a:rPr lang="en-US" dirty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0" y="1447800"/>
          <a:ext cx="46863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0" y="4191002"/>
            <a:ext cx="2971800" cy="1935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Me:  where I exist I exist in all my parts</a:t>
            </a:r>
          </a:p>
          <a:p>
            <a:pPr lvl="1"/>
            <a:r>
              <a:rPr lang="en-US" dirty="0" smtClean="0"/>
              <a:t>Even if these change over time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14850" y="4191001"/>
            <a:ext cx="297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My life:  happens over a period of time and cannot be defined without time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FCC1-F8E0-4970-815E-D6CA186E76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Why does this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Frame concepts which have a temporal component</a:t>
            </a:r>
            <a:r>
              <a:rPr lang="en-GB" sz="2800" baseline="0" dirty="0" smtClean="0"/>
              <a:t> which are of interest to the business</a:t>
            </a:r>
          </a:p>
          <a:p>
            <a:pPr lvl="1"/>
            <a:r>
              <a:rPr lang="en-GB" sz="2400" dirty="0" smtClean="0"/>
              <a:t>Events, activities</a:t>
            </a:r>
          </a:p>
          <a:p>
            <a:pPr lvl="1"/>
            <a:r>
              <a:rPr lang="en-GB" sz="2400" dirty="0" smtClean="0"/>
              <a:t>States</a:t>
            </a:r>
          </a:p>
          <a:p>
            <a:pPr lvl="1"/>
            <a:r>
              <a:rPr lang="en-GB" sz="2400" dirty="0" smtClean="0"/>
              <a:t>Statuses, prices, other time-variant concepts</a:t>
            </a:r>
          </a:p>
          <a:p>
            <a:pPr lvl="0"/>
            <a:r>
              <a:rPr lang="en-GB" sz="2800" dirty="0" smtClean="0"/>
              <a:t>Provide a basis for ontological modelling of business process</a:t>
            </a:r>
          </a:p>
          <a:p>
            <a:pPr lvl="0"/>
            <a:r>
              <a:rPr lang="en-GB" sz="2800" dirty="0" smtClean="0"/>
              <a:t>This</a:t>
            </a:r>
            <a:r>
              <a:rPr lang="en-GB" sz="2800" baseline="0" dirty="0" smtClean="0"/>
              <a:t> brings the two sides of development (structural and behavioural) into the same conceptual model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FCC1-F8E0-4970-815E-D6CA186E76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FIBO Occurrent Things Placeholders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Event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Process (e.g. securities issuance)</a:t>
            </a:r>
          </a:p>
          <a:p>
            <a:r>
              <a:rPr lang="en-US" dirty="0" smtClean="0"/>
              <a:t>Corporate events</a:t>
            </a:r>
          </a:p>
          <a:p>
            <a:r>
              <a:rPr lang="en-US" dirty="0" smtClean="0"/>
              <a:t>Lifecycles</a:t>
            </a:r>
          </a:p>
          <a:p>
            <a:r>
              <a:rPr lang="en-US" dirty="0" smtClean="0"/>
              <a:t>Interest</a:t>
            </a:r>
            <a:r>
              <a:rPr lang="en-US" baseline="0" dirty="0" smtClean="0"/>
              <a:t> Accrual</a:t>
            </a:r>
          </a:p>
          <a:p>
            <a:r>
              <a:rPr lang="en-US" baseline="0" dirty="0" smtClean="0"/>
              <a:t>Conditions and triggers</a:t>
            </a:r>
          </a:p>
          <a:p>
            <a:r>
              <a:rPr lang="en-US" baseline="0" dirty="0" err="1" smtClean="0"/>
              <a:t>Transacton</a:t>
            </a:r>
            <a:r>
              <a:rPr lang="en-US" baseline="0" dirty="0" smtClean="0"/>
              <a:t> workflow / payments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</a:t>
            </a:r>
            <a:r>
              <a:rPr lang="en-US" baseline="0" dirty="0" smtClean="0"/>
              <a:t> </a:t>
            </a:r>
            <a:r>
              <a:rPr lang="en-US" dirty="0" smtClean="0"/>
              <a:t>introduction to</a:t>
            </a:r>
            <a:r>
              <a:rPr lang="en-US" baseline="0" dirty="0" smtClean="0"/>
              <a:t> FIBO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requirements for occurrent</a:t>
            </a:r>
            <a:endParaRPr lang="en-US" dirty="0" smtClean="0"/>
          </a:p>
          <a:p>
            <a:r>
              <a:rPr lang="en-US" dirty="0" smtClean="0"/>
              <a:t>Issues</a:t>
            </a:r>
            <a:r>
              <a:rPr lang="en-US" baseline="0" dirty="0" smtClean="0"/>
              <a:t> </a:t>
            </a:r>
            <a:r>
              <a:rPr lang="en-US" dirty="0" smtClean="0"/>
              <a:t>with current placeholders</a:t>
            </a:r>
          </a:p>
          <a:p>
            <a:r>
              <a:rPr lang="en-US" dirty="0" smtClean="0"/>
              <a:t>A philosophical investigation</a:t>
            </a:r>
          </a:p>
          <a:p>
            <a:r>
              <a:rPr lang="en-US" dirty="0" smtClean="0"/>
              <a:t>Occurrent pairwise disjoint</a:t>
            </a:r>
            <a:r>
              <a:rPr lang="en-US" baseline="0" dirty="0" smtClean="0"/>
              <a:t> facets</a:t>
            </a:r>
          </a:p>
          <a:p>
            <a:r>
              <a:rPr lang="en-US" dirty="0" smtClean="0"/>
              <a:t>Conclusions</a:t>
            </a:r>
            <a:r>
              <a:rPr lang="en-US" baseline="0" dirty="0" smtClean="0"/>
              <a:t> and discussion starters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208"/>
            <a:ext cx="9144000" cy="47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79"/>
            <a:ext cx="9144000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39" y="0"/>
            <a:ext cx="77140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6" y="-71252"/>
            <a:ext cx="3276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562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63" y="0"/>
            <a:ext cx="706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Derived from REA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9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 15944-4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56" y="1737361"/>
            <a:ext cx="5670788" cy="45660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 Basic Terms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65" y="1784986"/>
            <a:ext cx="6852189" cy="44752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Occurrents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10" y="1737361"/>
            <a:ext cx="5594067" cy="46011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60723"/>
            <a:ext cx="6661081" cy="62972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50" y="-152400"/>
            <a:ext cx="2500807" cy="965248"/>
          </a:xfrm>
          <a:noFill/>
        </p:spPr>
        <p:txBody>
          <a:bodyPr/>
          <a:lstStyle/>
          <a:p>
            <a:r>
              <a:rPr lang="en-GB" dirty="0" err="1" smtClean="0"/>
              <a:t>Txn</a:t>
            </a:r>
            <a:r>
              <a:rPr lang="en-GB" dirty="0" smtClean="0"/>
              <a:t>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13" y="523875"/>
            <a:ext cx="6301740" cy="6334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Txn</a:t>
            </a:r>
            <a:r>
              <a:rPr lang="en-US" dirty="0" smtClean="0"/>
              <a:t> Event Detail – Undertakings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r>
              <a:rPr lang="en-US" baseline="0" dirty="0" smtClean="0"/>
              <a:t> FIBO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9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Summit 2014 Risk Hackathon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80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Diagram for Risk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449"/>
            <a:ext cx="9144000" cy="54935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Risk Concepts</a:t>
            </a:r>
            <a:r>
              <a:rPr lang="en-US" baseline="0" dirty="0" smtClean="0"/>
              <a:t> Ontology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8309"/>
            <a:ext cx="8029575" cy="58396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6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Risk Concepts</a:t>
            </a:r>
            <a:r>
              <a:rPr lang="en-US" baseline="0" dirty="0" smtClean="0"/>
              <a:t> Ontology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8309"/>
            <a:ext cx="8029575" cy="58396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81400" y="2590800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3810000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39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Ontology Design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0" y="623496"/>
            <a:ext cx="7525800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as something with a time and a</a:t>
            </a:r>
            <a:r>
              <a:rPr lang="en-US" baseline="0" dirty="0" smtClean="0"/>
              <a:t> place?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Event as a relationship between 2 states?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Event as every kind of “Occurrent Thing”?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1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Occurrent Requirements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5639" y="1219200"/>
            <a:ext cx="26088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Occurrent thing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9059" y="3447047"/>
            <a:ext cx="1524000" cy="591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Descriptive Occurrent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32690" y="34290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Prescriptive Occurrent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48006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Historic Occurrent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48006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Predictive Occurrent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98887" y="48006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62174" y="4796589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Definition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127" y="2024680"/>
            <a:ext cx="3227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Something which really happens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(at some time)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2531" y="2414544"/>
            <a:ext cx="338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Definition of what should happen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(repeatable)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12" idx="2"/>
            <a:endCxn id="6" idx="0"/>
          </p:cNvCxnSpPr>
          <p:nvPr/>
        </p:nvCxnSpPr>
        <p:spPr>
          <a:xfrm flipH="1">
            <a:off x="6594690" y="3060875"/>
            <a:ext cx="640292" cy="368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11" idx="2"/>
          </p:cNvCxnSpPr>
          <p:nvPr/>
        </p:nvCxnSpPr>
        <p:spPr>
          <a:xfrm flipH="1" flipV="1">
            <a:off x="1656999" y="2671011"/>
            <a:ext cx="924060" cy="776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4" idx="2"/>
            <a:endCxn id="5" idx="0"/>
          </p:cNvCxnSpPr>
          <p:nvPr/>
        </p:nvCxnSpPr>
        <p:spPr>
          <a:xfrm flipH="1">
            <a:off x="2581059" y="2481880"/>
            <a:ext cx="2198992" cy="965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4" idx="2"/>
            <a:endCxn id="6" idx="0"/>
          </p:cNvCxnSpPr>
          <p:nvPr/>
        </p:nvCxnSpPr>
        <p:spPr>
          <a:xfrm>
            <a:off x="4780051" y="2481880"/>
            <a:ext cx="1814639" cy="947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0" idx="0"/>
          </p:cNvCxnSpPr>
          <p:nvPr/>
        </p:nvCxnSpPr>
        <p:spPr>
          <a:xfrm flipH="1">
            <a:off x="5824174" y="4038600"/>
            <a:ext cx="770516" cy="757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9" idx="0"/>
          </p:cNvCxnSpPr>
          <p:nvPr/>
        </p:nvCxnSpPr>
        <p:spPr>
          <a:xfrm>
            <a:off x="6594690" y="4038600"/>
            <a:ext cx="136619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8" idx="0"/>
          </p:cNvCxnSpPr>
          <p:nvPr/>
        </p:nvCxnSpPr>
        <p:spPr>
          <a:xfrm>
            <a:off x="2581059" y="4038600"/>
            <a:ext cx="115274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2"/>
            <a:endCxn id="7" idx="0"/>
          </p:cNvCxnSpPr>
          <p:nvPr/>
        </p:nvCxnSpPr>
        <p:spPr>
          <a:xfrm flipH="1">
            <a:off x="1524000" y="4038600"/>
            <a:ext cx="1057059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75638" y="2024680"/>
            <a:ext cx="26088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Definitive Occurrent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4" idx="2"/>
            <a:endCxn id="34" idx="0"/>
          </p:cNvCxnSpPr>
          <p:nvPr/>
        </p:nvCxnSpPr>
        <p:spPr>
          <a:xfrm flipH="1">
            <a:off x="4780051" y="1676400"/>
            <a:ext cx="1" cy="348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94690" y="5638800"/>
            <a:ext cx="93846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M</a:t>
            </a:r>
            <a:r>
              <a:rPr lang="en-US" dirty="0" smtClean="0">
                <a:solidFill>
                  <a:sysClr val="windowText" lastClr="000000"/>
                </a:solidFill>
              </a:rPr>
              <a:t>ethod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3" name="Straight Arrow Connector 62"/>
          <p:cNvCxnSpPr>
            <a:stCxn id="6" idx="2"/>
            <a:endCxn id="61" idx="0"/>
          </p:cNvCxnSpPr>
          <p:nvPr/>
        </p:nvCxnSpPr>
        <p:spPr>
          <a:xfrm>
            <a:off x="6594690" y="4038600"/>
            <a:ext cx="469231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</a:t>
            </a:r>
            <a:r>
              <a:rPr lang="en-US" baseline="0" dirty="0" smtClean="0"/>
              <a:t>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11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and Attainments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Stanford Encyclopedia</a:t>
            </a:r>
          </a:p>
          <a:p>
            <a:r>
              <a:rPr lang="en-US" dirty="0" smtClean="0"/>
              <a:t>DOLCE</a:t>
            </a:r>
          </a:p>
          <a:p>
            <a:endParaRPr lang="en-US" dirty="0" smtClean="0"/>
          </a:p>
          <a:p>
            <a:r>
              <a:rPr lang="en-US" dirty="0" smtClean="0"/>
              <a:t>Some reactions and </a:t>
            </a:r>
            <a:r>
              <a:rPr lang="en-US" dirty="0" err="1" smtClean="0"/>
              <a:t>followups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14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From</a:t>
            </a:r>
          </a:p>
          <a:p>
            <a:pPr lvl="1"/>
            <a:r>
              <a:rPr lang="en-US" dirty="0" smtClean="0">
                <a:hlinkClick r:id="rId2"/>
              </a:rPr>
              <a:t>http://www.researchgate.net/post/Perdurant_occurrents_and_perdurant_continuants_definitions_and_implications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Industry Data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032C-FC1D-455E-94CE-D351C12377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FpMLsho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495800"/>
            <a:ext cx="2176462" cy="149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FpML-eg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352800"/>
            <a:ext cx="2286000" cy="154720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 descr="WG11sho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57" y="3111500"/>
            <a:ext cx="2468843" cy="161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Continuants and </a:t>
            </a:r>
            <a:r>
              <a:rPr lang="en-US" dirty="0" err="1" smtClean="0"/>
              <a:t>occurrents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Continuants correspond largely to physical bodies, objects, and particular masses of matter, while </a:t>
            </a:r>
            <a:r>
              <a:rPr lang="en-US" sz="2400" dirty="0" err="1" smtClean="0"/>
              <a:t>occurrents</a:t>
            </a:r>
            <a:r>
              <a:rPr lang="en-US" sz="2400" dirty="0" smtClean="0"/>
              <a:t> correspond to events, processes, and - perhaps - momentary states. Here, I employ the following distinction:</a:t>
            </a:r>
          </a:p>
          <a:p>
            <a:pPr lvl="0"/>
            <a:endParaRPr lang="en-US" sz="2400" dirty="0" smtClean="0"/>
          </a:p>
          <a:p>
            <a:pPr lvl="1"/>
            <a:r>
              <a:rPr lang="en-US" sz="2000" dirty="0" smtClean="0"/>
              <a:t>a continuant is constructed as a spatial entity that has all its parts at an instant t, and no spatial parts at any other instant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an </a:t>
            </a:r>
            <a:r>
              <a:rPr lang="en-US" sz="2000" dirty="0" err="1" smtClean="0"/>
              <a:t>occurrent</a:t>
            </a:r>
            <a:r>
              <a:rPr lang="en-US" sz="2000" dirty="0" smtClean="0"/>
              <a:t> is constructed as a temporal entity that has only one part, or that has sequential temporal parts.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Endurants</a:t>
            </a:r>
            <a:r>
              <a:rPr lang="en-US" dirty="0" smtClean="0"/>
              <a:t> and </a:t>
            </a:r>
            <a:r>
              <a:rPr lang="en-US" dirty="0" err="1" smtClean="0"/>
              <a:t>perdurants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sz="2400" dirty="0" smtClean="0"/>
              <a:t>In contemporary theories of persistence, a persisting entity either endures by having all its parts at any instant; or </a:t>
            </a:r>
            <a:r>
              <a:rPr lang="en-US" sz="2400" dirty="0" err="1" smtClean="0"/>
              <a:t>perdures</a:t>
            </a:r>
            <a:r>
              <a:rPr lang="en-US" sz="2400" dirty="0" smtClean="0"/>
              <a:t> by having parts at sequential instants. More generally,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1800" dirty="0" smtClean="0"/>
              <a:t>an </a:t>
            </a:r>
            <a:r>
              <a:rPr lang="en-US" sz="1800" dirty="0" err="1" smtClean="0"/>
              <a:t>endurant</a:t>
            </a:r>
            <a:r>
              <a:rPr lang="en-US" sz="1800" dirty="0" smtClean="0"/>
              <a:t> has no temporal parts (or, at least, no conceptually distinguishable temporal parts) and thus exists in its entirety at each instant of its existence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dirty="0" err="1" smtClean="0"/>
              <a:t>perdurant</a:t>
            </a:r>
            <a:r>
              <a:rPr lang="en-US" sz="1800" dirty="0" smtClean="0"/>
              <a:t> has temporal parts, and is at least temporally extended.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Continuant:</a:t>
            </a:r>
          </a:p>
          <a:p>
            <a:pPr lvl="1"/>
            <a:r>
              <a:rPr lang="en-US" sz="2400" dirty="0" smtClean="0"/>
              <a:t>Leibniz’s Law</a:t>
            </a:r>
          </a:p>
          <a:p>
            <a:pPr lvl="2"/>
            <a:r>
              <a:rPr lang="en-US" sz="2000" dirty="0" smtClean="0"/>
              <a:t>Identity is based on having the same properties</a:t>
            </a:r>
          </a:p>
          <a:p>
            <a:pPr lvl="2"/>
            <a:r>
              <a:rPr lang="en-US" sz="2000" dirty="0" smtClean="0"/>
              <a:t>However, parts and other properties</a:t>
            </a:r>
            <a:r>
              <a:rPr lang="en-US" sz="2000" baseline="0" dirty="0" smtClean="0"/>
              <a:t> change over time</a:t>
            </a:r>
            <a:endParaRPr lang="en-US" sz="2000" dirty="0" smtClean="0"/>
          </a:p>
          <a:p>
            <a:pPr lvl="1"/>
            <a:r>
              <a:rPr lang="en-US" sz="2400" dirty="0" smtClean="0"/>
              <a:t>They key is identity</a:t>
            </a:r>
          </a:p>
          <a:p>
            <a:pPr lvl="1"/>
            <a:endParaRPr lang="en-US" sz="2400" dirty="0" smtClean="0"/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</a:rPr>
              <a:t>“A thing which continues in its identity”</a:t>
            </a:r>
            <a:endParaRPr lang="en-US" sz="2800" dirty="0" smtClean="0">
              <a:effectLst/>
            </a:endParaRP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Reject the explicitly</a:t>
            </a:r>
            <a:r>
              <a:rPr lang="en-US" sz="2400" baseline="0" dirty="0" smtClean="0"/>
              <a:t> “spatial” element of the definition</a:t>
            </a:r>
          </a:p>
          <a:p>
            <a:pPr lvl="2"/>
            <a:r>
              <a:rPr lang="en-US" sz="2000" dirty="0" smtClean="0"/>
              <a:t>A commitment is a continuant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Occurrent</a:t>
            </a:r>
            <a:endParaRPr lang="en-US" dirty="0" smtClean="0"/>
          </a:p>
          <a:p>
            <a:pPr lvl="1"/>
            <a:r>
              <a:rPr lang="en-US" dirty="0" smtClean="0"/>
              <a:t>Some commentators </a:t>
            </a:r>
            <a:r>
              <a:rPr lang="en-US" baseline="0" dirty="0" smtClean="0"/>
              <a:t>suggest that time scale plays a part in the definition</a:t>
            </a:r>
          </a:p>
          <a:p>
            <a:pPr lvl="2"/>
            <a:r>
              <a:rPr lang="en-US" dirty="0" smtClean="0"/>
              <a:t>We reject this</a:t>
            </a:r>
          </a:p>
          <a:p>
            <a:pPr lvl="1"/>
            <a:r>
              <a:rPr lang="en-US" dirty="0" smtClean="0"/>
              <a:t>Use the </a:t>
            </a:r>
            <a:r>
              <a:rPr lang="en-US" dirty="0" err="1" smtClean="0"/>
              <a:t>perdurant</a:t>
            </a:r>
            <a:r>
              <a:rPr lang="en-US" dirty="0" smtClean="0"/>
              <a:t> definition</a:t>
            </a:r>
          </a:p>
          <a:p>
            <a:pPr lvl="1"/>
            <a:r>
              <a:rPr lang="en-US" dirty="0" smtClean="0"/>
              <a:t>The concept is temporal</a:t>
            </a:r>
            <a:r>
              <a:rPr lang="en-US" baseline="0" dirty="0" smtClean="0"/>
              <a:t> in its definition</a:t>
            </a:r>
          </a:p>
          <a:p>
            <a:pPr lvl="2"/>
            <a:r>
              <a:rPr lang="en-US" dirty="0" smtClean="0"/>
              <a:t>Bit it need not be instantaneous</a:t>
            </a:r>
          </a:p>
          <a:p>
            <a:pPr lvl="2"/>
            <a:r>
              <a:rPr lang="en-US" dirty="0" smtClean="0"/>
              <a:t>A thing consisting entirely of</a:t>
            </a:r>
            <a:r>
              <a:rPr lang="en-US" baseline="0" dirty="0" smtClean="0"/>
              <a:t> temporal parts is itself an </a:t>
            </a:r>
            <a:r>
              <a:rPr lang="en-US" baseline="0" dirty="0" err="1" smtClean="0"/>
              <a:t>occurrent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perdurant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Working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Continuant:</a:t>
            </a:r>
          </a:p>
          <a:p>
            <a:pPr lvl="1"/>
            <a:r>
              <a:rPr lang="en-US" sz="2000" dirty="0" smtClean="0"/>
              <a:t>Definition: “something which exists and retains</a:t>
            </a:r>
            <a:r>
              <a:rPr lang="en-US" sz="2000" baseline="0" dirty="0" smtClean="0"/>
              <a:t> its identity across points in time”</a:t>
            </a:r>
          </a:p>
          <a:p>
            <a:pPr lvl="1"/>
            <a:r>
              <a:rPr lang="en-US" sz="2000" baseline="0" dirty="0" smtClean="0"/>
              <a:t>Explanatory Note: These persist over time even when their constituents alter over time</a:t>
            </a:r>
          </a:p>
          <a:p>
            <a:pPr lvl="0"/>
            <a:r>
              <a:rPr lang="en-US" sz="2400" dirty="0" err="1" smtClean="0"/>
              <a:t>Occurrent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Definition: “something which is defined wholly with reference to time or which consists of one or more things which</a:t>
            </a:r>
            <a:r>
              <a:rPr lang="en-US" sz="2000" baseline="0" dirty="0" smtClean="0"/>
              <a:t> are defined wholly with reference to time”</a:t>
            </a:r>
          </a:p>
          <a:p>
            <a:pPr lvl="1"/>
            <a:r>
              <a:rPr lang="en-US" sz="2000" baseline="0" dirty="0" smtClean="0"/>
              <a:t>Explanatory Note: These are extended in time and so are only partly present at any time in which they exist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DOLCE has 4 extensions of </a:t>
            </a:r>
            <a:r>
              <a:rPr lang="en-US" sz="2800" dirty="0" err="1" smtClean="0"/>
              <a:t>perdurant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+mn-ea"/>
              </a:rPr>
              <a:t>Achievement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+mn-ea"/>
              </a:rPr>
              <a:t>Accomplishment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+mn-ea"/>
              </a:rPr>
              <a:t>State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+mn-ea"/>
              </a:rPr>
              <a:t>Process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0"/>
            <a:r>
              <a:rPr lang="en-US" sz="2800" dirty="0" smtClean="0"/>
              <a:t>We need some clarity on achievement versus accomplishment, since the English words are synonymous – need to determine what are the assertions that distinguish these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DOLCE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DOLCE Light left out a lot of the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endurant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perdurant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stuff, and simply said </a:t>
            </a: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an object, which is something that is rather than something that happens; </a:t>
            </a: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there is Event, which is something that happens. </a:t>
            </a:r>
          </a:p>
          <a:p>
            <a:endParaRPr lang="en-US" sz="2800" dirty="0" smtClean="0"/>
          </a:p>
          <a:p>
            <a:r>
              <a:rPr lang="en-US" sz="2800" dirty="0" smtClean="0"/>
              <a:t>These are the same concepts with</a:t>
            </a:r>
            <a:r>
              <a:rPr lang="en-US" sz="2800" baseline="0" dirty="0" smtClean="0"/>
              <a:t> different labels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DOLCE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56967"/>
            <a:ext cx="6456253" cy="51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943600"/>
            <a:ext cx="782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http</a:t>
            </a:r>
            <a:r>
              <a:rPr lang="en-US" dirty="0"/>
              <a:t>://www.inf.ed.ac.uk/teaching/courses/kmm/PDF/L7-DOLCE.pdf</a:t>
            </a:r>
          </a:p>
        </p:txBody>
      </p:sp>
    </p:spTree>
    <p:extLst>
      <p:ext uri="{BB962C8B-B14F-4D97-AF65-F5344CB8AC3E}">
        <p14:creationId xmlns:p14="http://schemas.microsoft.com/office/powerpoint/2010/main" val="29926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DOLCE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514909" cy="51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5943600"/>
            <a:ext cx="782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http</a:t>
            </a:r>
            <a:r>
              <a:rPr lang="en-US" dirty="0"/>
              <a:t>://www.inf.ed.ac.uk/teaching/courses/kmm/PDF/L7-DOLCE.pdf</a:t>
            </a:r>
          </a:p>
        </p:txBody>
      </p:sp>
    </p:spTree>
    <p:extLst>
      <p:ext uri="{BB962C8B-B14F-4D97-AF65-F5344CB8AC3E}">
        <p14:creationId xmlns:p14="http://schemas.microsoft.com/office/powerpoint/2010/main" val="29853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sz="1800" b="1" dirty="0" err="1" smtClean="0">
                <a:effectLst/>
              </a:rPr>
              <a:t>Endurant</a:t>
            </a:r>
            <a:endParaRPr lang="en-US" sz="1800" b="1" dirty="0" smtClean="0">
              <a:effectLst/>
            </a:endParaRPr>
          </a:p>
          <a:p>
            <a:pPr lvl="1" rtl="0"/>
            <a:r>
              <a:rPr lang="en-US" sz="1400" dirty="0" smtClean="0">
                <a:effectLst/>
              </a:rPr>
              <a:t>Also known as continuants, or in some cases as "substance", </a:t>
            </a:r>
            <a:r>
              <a:rPr lang="en-US" sz="1400" dirty="0" err="1" smtClean="0">
                <a:effectLst/>
              </a:rPr>
              <a:t>endurants</a:t>
            </a:r>
            <a:r>
              <a:rPr lang="en-US" sz="1400" dirty="0" smtClean="0">
                <a:effectLst/>
              </a:rPr>
              <a:t> are those entities that can be observed-perceived as a complete concept, at no matter which given snapshot of time. Were we to freeze time we would still be able to perceive/conceive the entire </a:t>
            </a:r>
            <a:r>
              <a:rPr lang="en-US" sz="1400" dirty="0" err="1" smtClean="0">
                <a:effectLst/>
              </a:rPr>
              <a:t>endurant</a:t>
            </a:r>
            <a:r>
              <a:rPr lang="en-US" sz="1400" dirty="0" smtClean="0">
                <a:effectLst/>
              </a:rPr>
              <a:t>.</a:t>
            </a:r>
          </a:p>
          <a:p>
            <a:pPr lvl="1" rtl="0"/>
            <a:endParaRPr lang="en-US" sz="1400" dirty="0" smtClean="0">
              <a:effectLst/>
            </a:endParaRPr>
          </a:p>
          <a:p>
            <a:pPr lvl="1" rtl="0"/>
            <a:r>
              <a:rPr lang="en-US" sz="1400" dirty="0" smtClean="0">
                <a:effectLst/>
              </a:rPr>
              <a:t>Examples include material objects (such as an apple or a human), and abstract "fiat" objects (such as an organization, or the border of a country).</a:t>
            </a:r>
          </a:p>
          <a:p>
            <a:pPr rtl="0"/>
            <a:r>
              <a:rPr lang="en-US" sz="1800" b="1" dirty="0" err="1" smtClean="0">
                <a:effectLst/>
              </a:rPr>
              <a:t>Perdurant</a:t>
            </a:r>
            <a:endParaRPr lang="en-US" sz="1800" b="1" dirty="0" smtClean="0">
              <a:effectLst/>
            </a:endParaRPr>
          </a:p>
          <a:p>
            <a:pPr lvl="1" rtl="0"/>
            <a:r>
              <a:rPr lang="en-US" sz="1400" dirty="0" smtClean="0">
                <a:effectLst/>
              </a:rPr>
              <a:t>Also known as </a:t>
            </a:r>
            <a:r>
              <a:rPr lang="en-US" sz="1400" dirty="0" err="1" smtClean="0">
                <a:effectLst/>
              </a:rPr>
              <a:t>occurrents</a:t>
            </a:r>
            <a:r>
              <a:rPr lang="en-US" sz="1400" dirty="0" smtClean="0">
                <a:effectLst/>
              </a:rPr>
              <a:t>, accidents or happenings, </a:t>
            </a:r>
            <a:r>
              <a:rPr lang="en-US" sz="1400" dirty="0" err="1" smtClean="0">
                <a:effectLst/>
              </a:rPr>
              <a:t>perdurants</a:t>
            </a:r>
            <a:r>
              <a:rPr lang="en-US" sz="1400" dirty="0" smtClean="0">
                <a:effectLst/>
              </a:rPr>
              <a:t> are those entities for which only a part exists if we look at them at any given snapshot in time. When we freeze time we can only see a part of the </a:t>
            </a:r>
            <a:r>
              <a:rPr lang="en-US" sz="1400" dirty="0" err="1" smtClean="0">
                <a:effectLst/>
              </a:rPr>
              <a:t>perdurant</a:t>
            </a:r>
            <a:r>
              <a:rPr lang="en-US" sz="1400" dirty="0" smtClean="0">
                <a:effectLst/>
              </a:rPr>
              <a:t>. </a:t>
            </a:r>
          </a:p>
          <a:p>
            <a:pPr lvl="1" rtl="0"/>
            <a:endParaRPr lang="en-US" sz="1400" dirty="0" smtClean="0">
              <a:effectLst/>
            </a:endParaRPr>
          </a:p>
          <a:p>
            <a:pPr lvl="1" rtl="0"/>
            <a:r>
              <a:rPr lang="en-US" sz="1400" dirty="0" err="1" smtClean="0">
                <a:effectLst/>
              </a:rPr>
              <a:t>Perdurants</a:t>
            </a:r>
            <a:r>
              <a:rPr lang="en-US" sz="1400" dirty="0" smtClean="0">
                <a:effectLst/>
              </a:rPr>
              <a:t> are often what we know as processes, for example: "running". If we freeze time then we only see a part of the running, without any previous knowledge one might not even be able to determine the actual process as being a process of running. Other examples include an activation, a kiss, or a procedure.</a:t>
            </a:r>
            <a:r>
              <a:rPr lang="en-US" sz="1400" baseline="0" dirty="0" smtClean="0">
                <a:effectLst/>
              </a:rPr>
              <a:t> </a:t>
            </a:r>
            <a:endParaRPr lang="en-US" sz="14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Disparate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032C-FC1D-455E-94CE-D351C12377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FpMLsho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495800"/>
            <a:ext cx="2176462" cy="149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FpML-eg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352800"/>
            <a:ext cx="2286000" cy="154720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 descr="WG11sho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57" y="3111500"/>
            <a:ext cx="2468843" cy="161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eft-Right Arrow 7"/>
          <p:cNvSpPr/>
          <p:nvPr/>
        </p:nvSpPr>
        <p:spPr>
          <a:xfrm rot="406467">
            <a:off x="3106479" y="3183611"/>
            <a:ext cx="2895600" cy="457200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9" name="Left-Right Arrow 8"/>
          <p:cNvSpPr/>
          <p:nvPr/>
        </p:nvSpPr>
        <p:spPr>
          <a:xfrm rot="19792207">
            <a:off x="5198542" y="4205519"/>
            <a:ext cx="1447800" cy="457200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0" name="Left-Right Arrow 9"/>
          <p:cNvSpPr/>
          <p:nvPr/>
        </p:nvSpPr>
        <p:spPr>
          <a:xfrm rot="1802010">
            <a:off x="2989020" y="4229418"/>
            <a:ext cx="1447800" cy="457200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1" name="Left-Right Arrow 10"/>
          <p:cNvSpPr/>
          <p:nvPr/>
        </p:nvSpPr>
        <p:spPr>
          <a:xfrm rot="12402141">
            <a:off x="5694937" y="5513867"/>
            <a:ext cx="1447800" cy="457200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2" name="Left-Right Arrow 11"/>
          <p:cNvSpPr/>
          <p:nvPr/>
        </p:nvSpPr>
        <p:spPr>
          <a:xfrm rot="18367258">
            <a:off x="239926" y="5129441"/>
            <a:ext cx="2025868" cy="457200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6" name="Oval 15"/>
          <p:cNvSpPr/>
          <p:nvPr/>
        </p:nvSpPr>
        <p:spPr>
          <a:xfrm>
            <a:off x="5669416" y="4141099"/>
            <a:ext cx="609600" cy="586039"/>
          </a:xfrm>
          <a:prstGeom prst="ellipse">
            <a:avLst/>
          </a:prstGeom>
          <a:solidFill>
            <a:srgbClr val="FFFEC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8060" y="5065021"/>
            <a:ext cx="609600" cy="586039"/>
          </a:xfrm>
          <a:prstGeom prst="ellipse">
            <a:avLst/>
          </a:prstGeom>
          <a:solidFill>
            <a:srgbClr val="FFFEC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8658" y="5685938"/>
            <a:ext cx="609600" cy="586039"/>
          </a:xfrm>
          <a:prstGeom prst="ellipse">
            <a:avLst/>
          </a:prstGeom>
          <a:solidFill>
            <a:srgbClr val="FFFEC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99645" y="4164998"/>
            <a:ext cx="609600" cy="586039"/>
          </a:xfrm>
          <a:prstGeom prst="ellipse">
            <a:avLst/>
          </a:prstGeom>
          <a:solidFill>
            <a:srgbClr val="FFFEC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67200" y="3119191"/>
            <a:ext cx="609600" cy="586039"/>
          </a:xfrm>
          <a:prstGeom prst="ellipse">
            <a:avLst/>
          </a:prstGeom>
          <a:solidFill>
            <a:srgbClr val="FFFEC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(SEP)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3999" cy="41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(sorted)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1524000"/>
            <a:ext cx="8701172" cy="339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477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are not the labels we will use</a:t>
            </a:r>
          </a:p>
          <a:p>
            <a:r>
              <a:rPr lang="en-US" sz="2800" dirty="0" smtClean="0"/>
              <a:t>Ontology is about the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Achievement and Accomplishment</a:t>
            </a:r>
          </a:p>
          <a:p>
            <a:pPr lvl="1"/>
            <a:r>
              <a:rPr lang="en-US" dirty="0" smtClean="0"/>
              <a:t>As</a:t>
            </a:r>
            <a:r>
              <a:rPr lang="en-US" baseline="0" dirty="0" smtClean="0"/>
              <a:t> labels these were not helpful to business SMEs</a:t>
            </a:r>
          </a:p>
          <a:p>
            <a:pPr lvl="1"/>
            <a:r>
              <a:rPr lang="en-US" baseline="0" dirty="0" smtClean="0"/>
              <a:t>Also not clear if we would use them in FIBO</a:t>
            </a:r>
          </a:p>
          <a:p>
            <a:pPr lvl="1"/>
            <a:r>
              <a:rPr lang="en-US" baseline="0" dirty="0" smtClean="0"/>
              <a:t>Meanwhile, each represents a combination of concepts per the 2x2 table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Separate out the distinct meanings </a:t>
            </a:r>
          </a:p>
          <a:p>
            <a:pPr lvl="1"/>
            <a:r>
              <a:rPr lang="en-US" dirty="0" smtClean="0"/>
              <a:t>Pairwise disjoint facets</a:t>
            </a:r>
          </a:p>
          <a:p>
            <a:pPr lvl="1"/>
            <a:r>
              <a:rPr lang="en-US" dirty="0" smtClean="0"/>
              <a:t>Also support earlier use cases for e.g. process as prescriptive occurrent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11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Faceted classification</a:t>
            </a:r>
          </a:p>
          <a:p>
            <a:r>
              <a:rPr lang="en-US" dirty="0" smtClean="0"/>
              <a:t>Some proposed facets</a:t>
            </a:r>
          </a:p>
          <a:p>
            <a:r>
              <a:rPr lang="en-US" dirty="0" smtClean="0"/>
              <a:t>Extending and using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4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Classification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077096" y="1605568"/>
            <a:ext cx="2781642" cy="1394305"/>
          </a:xfrm>
          <a:custGeom>
            <a:avLst/>
            <a:gdLst>
              <a:gd name="connsiteX0" fmla="*/ 901346 w 2781642"/>
              <a:gd name="connsiteY0" fmla="*/ 175105 h 1394305"/>
              <a:gd name="connsiteX1" fmla="*/ 901346 w 2781642"/>
              <a:gd name="connsiteY1" fmla="*/ 175105 h 1394305"/>
              <a:gd name="connsiteX2" fmla="*/ 1029683 w 2781642"/>
              <a:gd name="connsiteY2" fmla="*/ 110936 h 1394305"/>
              <a:gd name="connsiteX3" fmla="*/ 1077809 w 2781642"/>
              <a:gd name="connsiteY3" fmla="*/ 78852 h 1394305"/>
              <a:gd name="connsiteX4" fmla="*/ 1270314 w 2781642"/>
              <a:gd name="connsiteY4" fmla="*/ 62810 h 1394305"/>
              <a:gd name="connsiteX5" fmla="*/ 1334483 w 2781642"/>
              <a:gd name="connsiteY5" fmla="*/ 30726 h 1394305"/>
              <a:gd name="connsiteX6" fmla="*/ 1895956 w 2781642"/>
              <a:gd name="connsiteY6" fmla="*/ 62810 h 1394305"/>
              <a:gd name="connsiteX7" fmla="*/ 1976167 w 2781642"/>
              <a:gd name="connsiteY7" fmla="*/ 78852 h 1394305"/>
              <a:gd name="connsiteX8" fmla="*/ 2232841 w 2781642"/>
              <a:gd name="connsiteY8" fmla="*/ 110936 h 1394305"/>
              <a:gd name="connsiteX9" fmla="*/ 2361177 w 2781642"/>
              <a:gd name="connsiteY9" fmla="*/ 126978 h 1394305"/>
              <a:gd name="connsiteX10" fmla="*/ 2377220 w 2781642"/>
              <a:gd name="connsiteY10" fmla="*/ 175105 h 1394305"/>
              <a:gd name="connsiteX11" fmla="*/ 2345135 w 2781642"/>
              <a:gd name="connsiteY11" fmla="*/ 207189 h 1394305"/>
              <a:gd name="connsiteX12" fmla="*/ 2216799 w 2781642"/>
              <a:gd name="connsiteY12" fmla="*/ 271357 h 1394305"/>
              <a:gd name="connsiteX13" fmla="*/ 2104504 w 2781642"/>
              <a:gd name="connsiteY13" fmla="*/ 335526 h 1394305"/>
              <a:gd name="connsiteX14" fmla="*/ 1911999 w 2781642"/>
              <a:gd name="connsiteY14" fmla="*/ 415736 h 1394305"/>
              <a:gd name="connsiteX15" fmla="*/ 1863872 w 2781642"/>
              <a:gd name="connsiteY15" fmla="*/ 447820 h 1394305"/>
              <a:gd name="connsiteX16" fmla="*/ 1719493 w 2781642"/>
              <a:gd name="connsiteY16" fmla="*/ 479905 h 1394305"/>
              <a:gd name="connsiteX17" fmla="*/ 1559072 w 2781642"/>
              <a:gd name="connsiteY17" fmla="*/ 544073 h 1394305"/>
              <a:gd name="connsiteX18" fmla="*/ 1494904 w 2781642"/>
              <a:gd name="connsiteY18" fmla="*/ 560115 h 1394305"/>
              <a:gd name="connsiteX19" fmla="*/ 1446777 w 2781642"/>
              <a:gd name="connsiteY19" fmla="*/ 592199 h 1394305"/>
              <a:gd name="connsiteX20" fmla="*/ 1398651 w 2781642"/>
              <a:gd name="connsiteY20" fmla="*/ 608242 h 1394305"/>
              <a:gd name="connsiteX21" fmla="*/ 1543030 w 2781642"/>
              <a:gd name="connsiteY21" fmla="*/ 656368 h 1394305"/>
              <a:gd name="connsiteX22" fmla="*/ 2441388 w 2781642"/>
              <a:gd name="connsiteY22" fmla="*/ 672410 h 1394305"/>
              <a:gd name="connsiteX23" fmla="*/ 2505556 w 2781642"/>
              <a:gd name="connsiteY23" fmla="*/ 688452 h 1394305"/>
              <a:gd name="connsiteX24" fmla="*/ 2730146 w 2781642"/>
              <a:gd name="connsiteY24" fmla="*/ 736578 h 1394305"/>
              <a:gd name="connsiteX25" fmla="*/ 2762230 w 2781642"/>
              <a:gd name="connsiteY25" fmla="*/ 768663 h 1394305"/>
              <a:gd name="connsiteX26" fmla="*/ 2746188 w 2781642"/>
              <a:gd name="connsiteY26" fmla="*/ 1073463 h 1394305"/>
              <a:gd name="connsiteX27" fmla="*/ 2665977 w 2781642"/>
              <a:gd name="connsiteY27" fmla="*/ 1137631 h 1394305"/>
              <a:gd name="connsiteX28" fmla="*/ 2521599 w 2781642"/>
              <a:gd name="connsiteY28" fmla="*/ 1265968 h 1394305"/>
              <a:gd name="connsiteX29" fmla="*/ 2425346 w 2781642"/>
              <a:gd name="connsiteY29" fmla="*/ 1298052 h 1394305"/>
              <a:gd name="connsiteX30" fmla="*/ 2377220 w 2781642"/>
              <a:gd name="connsiteY30" fmla="*/ 1314094 h 1394305"/>
              <a:gd name="connsiteX31" fmla="*/ 2216799 w 2781642"/>
              <a:gd name="connsiteY31" fmla="*/ 1362220 h 1394305"/>
              <a:gd name="connsiteX32" fmla="*/ 1928041 w 2781642"/>
              <a:gd name="connsiteY32" fmla="*/ 1394305 h 1394305"/>
              <a:gd name="connsiteX33" fmla="*/ 773009 w 2781642"/>
              <a:gd name="connsiteY33" fmla="*/ 1378263 h 1394305"/>
              <a:gd name="connsiteX34" fmla="*/ 548420 w 2781642"/>
              <a:gd name="connsiteY34" fmla="*/ 1314094 h 1394305"/>
              <a:gd name="connsiteX35" fmla="*/ 355914 w 2781642"/>
              <a:gd name="connsiteY35" fmla="*/ 1282010 h 1394305"/>
              <a:gd name="connsiteX36" fmla="*/ 67156 w 2781642"/>
              <a:gd name="connsiteY36" fmla="*/ 1217842 h 1394305"/>
              <a:gd name="connsiteX37" fmla="*/ 2988 w 2781642"/>
              <a:gd name="connsiteY37" fmla="*/ 1185757 h 1394305"/>
              <a:gd name="connsiteX38" fmla="*/ 19030 w 2781642"/>
              <a:gd name="connsiteY38" fmla="*/ 1121589 h 1394305"/>
              <a:gd name="connsiteX39" fmla="*/ 115283 w 2781642"/>
              <a:gd name="connsiteY39" fmla="*/ 993252 h 1394305"/>
              <a:gd name="connsiteX40" fmla="*/ 163409 w 2781642"/>
              <a:gd name="connsiteY40" fmla="*/ 913042 h 1394305"/>
              <a:gd name="connsiteX41" fmla="*/ 339872 w 2781642"/>
              <a:gd name="connsiteY41" fmla="*/ 768663 h 1394305"/>
              <a:gd name="connsiteX42" fmla="*/ 436125 w 2781642"/>
              <a:gd name="connsiteY42" fmla="*/ 704494 h 1394305"/>
              <a:gd name="connsiteX43" fmla="*/ 500293 w 2781642"/>
              <a:gd name="connsiteY43" fmla="*/ 640326 h 1394305"/>
              <a:gd name="connsiteX44" fmla="*/ 580504 w 2781642"/>
              <a:gd name="connsiteY44" fmla="*/ 576157 h 1394305"/>
              <a:gd name="connsiteX45" fmla="*/ 596546 w 2781642"/>
              <a:gd name="connsiteY45" fmla="*/ 14684 h 1394305"/>
              <a:gd name="connsiteX46" fmla="*/ 724883 w 2781642"/>
              <a:gd name="connsiteY46" fmla="*/ 46768 h 1394305"/>
              <a:gd name="connsiteX47" fmla="*/ 869262 w 2781642"/>
              <a:gd name="connsiteY47" fmla="*/ 94894 h 1394305"/>
              <a:gd name="connsiteX48" fmla="*/ 965514 w 2781642"/>
              <a:gd name="connsiteY48" fmla="*/ 143020 h 1394305"/>
              <a:gd name="connsiteX49" fmla="*/ 1029683 w 2781642"/>
              <a:gd name="connsiteY49" fmla="*/ 175105 h 1394305"/>
              <a:gd name="connsiteX50" fmla="*/ 1061767 w 2781642"/>
              <a:gd name="connsiteY50" fmla="*/ 191147 h 1394305"/>
              <a:gd name="connsiteX51" fmla="*/ 1045725 w 2781642"/>
              <a:gd name="connsiteY51" fmla="*/ 126978 h 1394305"/>
              <a:gd name="connsiteX52" fmla="*/ 901346 w 2781642"/>
              <a:gd name="connsiteY52" fmla="*/ 175105 h 13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81642" h="1394305">
                <a:moveTo>
                  <a:pt x="901346" y="175105"/>
                </a:moveTo>
                <a:lnTo>
                  <a:pt x="901346" y="175105"/>
                </a:lnTo>
                <a:cubicBezTo>
                  <a:pt x="944125" y="153715"/>
                  <a:pt x="987695" y="133839"/>
                  <a:pt x="1029683" y="110936"/>
                </a:cubicBezTo>
                <a:cubicBezTo>
                  <a:pt x="1046609" y="101704"/>
                  <a:pt x="1058903" y="82633"/>
                  <a:pt x="1077809" y="78852"/>
                </a:cubicBezTo>
                <a:cubicBezTo>
                  <a:pt x="1140949" y="66224"/>
                  <a:pt x="1206146" y="68157"/>
                  <a:pt x="1270314" y="62810"/>
                </a:cubicBezTo>
                <a:cubicBezTo>
                  <a:pt x="1291704" y="52115"/>
                  <a:pt x="1310569" y="30726"/>
                  <a:pt x="1334483" y="30726"/>
                </a:cubicBezTo>
                <a:cubicBezTo>
                  <a:pt x="1521946" y="30726"/>
                  <a:pt x="1709018" y="48790"/>
                  <a:pt x="1895956" y="62810"/>
                </a:cubicBezTo>
                <a:cubicBezTo>
                  <a:pt x="1923146" y="64849"/>
                  <a:pt x="1949175" y="74996"/>
                  <a:pt x="1976167" y="78852"/>
                </a:cubicBezTo>
                <a:cubicBezTo>
                  <a:pt x="2061524" y="91046"/>
                  <a:pt x="2147283" y="100241"/>
                  <a:pt x="2232841" y="110936"/>
                </a:cubicBezTo>
                <a:lnTo>
                  <a:pt x="2361177" y="126978"/>
                </a:lnTo>
                <a:cubicBezTo>
                  <a:pt x="2366525" y="143020"/>
                  <a:pt x="2380536" y="158523"/>
                  <a:pt x="2377220" y="175105"/>
                </a:cubicBezTo>
                <a:cubicBezTo>
                  <a:pt x="2374254" y="189936"/>
                  <a:pt x="2356946" y="197741"/>
                  <a:pt x="2345135" y="207189"/>
                </a:cubicBezTo>
                <a:cubicBezTo>
                  <a:pt x="2297077" y="245635"/>
                  <a:pt x="2279023" y="246467"/>
                  <a:pt x="2216799" y="271357"/>
                </a:cubicBezTo>
                <a:cubicBezTo>
                  <a:pt x="2154451" y="333705"/>
                  <a:pt x="2217607" y="278975"/>
                  <a:pt x="2104504" y="335526"/>
                </a:cubicBezTo>
                <a:cubicBezTo>
                  <a:pt x="1937903" y="418826"/>
                  <a:pt x="2120455" y="356177"/>
                  <a:pt x="1911999" y="415736"/>
                </a:cubicBezTo>
                <a:cubicBezTo>
                  <a:pt x="1895957" y="426431"/>
                  <a:pt x="1881593" y="440225"/>
                  <a:pt x="1863872" y="447820"/>
                </a:cubicBezTo>
                <a:cubicBezTo>
                  <a:pt x="1838653" y="458628"/>
                  <a:pt x="1740442" y="474192"/>
                  <a:pt x="1719493" y="479905"/>
                </a:cubicBezTo>
                <a:cubicBezTo>
                  <a:pt x="1507845" y="537627"/>
                  <a:pt x="1719046" y="484083"/>
                  <a:pt x="1559072" y="544073"/>
                </a:cubicBezTo>
                <a:cubicBezTo>
                  <a:pt x="1538428" y="551814"/>
                  <a:pt x="1516293" y="554768"/>
                  <a:pt x="1494904" y="560115"/>
                </a:cubicBezTo>
                <a:cubicBezTo>
                  <a:pt x="1478862" y="570810"/>
                  <a:pt x="1464022" y="583576"/>
                  <a:pt x="1446777" y="592199"/>
                </a:cubicBezTo>
                <a:cubicBezTo>
                  <a:pt x="1431652" y="599761"/>
                  <a:pt x="1393303" y="592200"/>
                  <a:pt x="1398651" y="608242"/>
                </a:cubicBezTo>
                <a:cubicBezTo>
                  <a:pt x="1407472" y="634703"/>
                  <a:pt x="1530282" y="655950"/>
                  <a:pt x="1543030" y="656368"/>
                </a:cubicBezTo>
                <a:cubicBezTo>
                  <a:pt x="1842370" y="666182"/>
                  <a:pt x="2141935" y="667063"/>
                  <a:pt x="2441388" y="672410"/>
                </a:cubicBezTo>
                <a:cubicBezTo>
                  <a:pt x="2462777" y="677757"/>
                  <a:pt x="2483937" y="684128"/>
                  <a:pt x="2505556" y="688452"/>
                </a:cubicBezTo>
                <a:cubicBezTo>
                  <a:pt x="2724989" y="732338"/>
                  <a:pt x="2617855" y="699148"/>
                  <a:pt x="2730146" y="736578"/>
                </a:cubicBezTo>
                <a:cubicBezTo>
                  <a:pt x="2740841" y="747273"/>
                  <a:pt x="2754448" y="755694"/>
                  <a:pt x="2762230" y="768663"/>
                </a:cubicBezTo>
                <a:cubicBezTo>
                  <a:pt x="2810682" y="849417"/>
                  <a:pt x="2754143" y="1050736"/>
                  <a:pt x="2746188" y="1073463"/>
                </a:cubicBezTo>
                <a:cubicBezTo>
                  <a:pt x="2734877" y="1105781"/>
                  <a:pt x="2691312" y="1114599"/>
                  <a:pt x="2665977" y="1137631"/>
                </a:cubicBezTo>
                <a:cubicBezTo>
                  <a:pt x="2631252" y="1169199"/>
                  <a:pt x="2575542" y="1241994"/>
                  <a:pt x="2521599" y="1265968"/>
                </a:cubicBezTo>
                <a:cubicBezTo>
                  <a:pt x="2490694" y="1279703"/>
                  <a:pt x="2457430" y="1287357"/>
                  <a:pt x="2425346" y="1298052"/>
                </a:cubicBezTo>
                <a:lnTo>
                  <a:pt x="2377220" y="1314094"/>
                </a:lnTo>
                <a:cubicBezTo>
                  <a:pt x="2345874" y="1324543"/>
                  <a:pt x="2257827" y="1356625"/>
                  <a:pt x="2216799" y="1362220"/>
                </a:cubicBezTo>
                <a:cubicBezTo>
                  <a:pt x="2120842" y="1375305"/>
                  <a:pt x="2024294" y="1383610"/>
                  <a:pt x="1928041" y="1394305"/>
                </a:cubicBezTo>
                <a:cubicBezTo>
                  <a:pt x="1543030" y="1388958"/>
                  <a:pt x="1157786" y="1392692"/>
                  <a:pt x="773009" y="1378263"/>
                </a:cubicBezTo>
                <a:cubicBezTo>
                  <a:pt x="702407" y="1375615"/>
                  <a:pt x="617061" y="1331254"/>
                  <a:pt x="548420" y="1314094"/>
                </a:cubicBezTo>
                <a:cubicBezTo>
                  <a:pt x="327188" y="1258787"/>
                  <a:pt x="731462" y="1357119"/>
                  <a:pt x="355914" y="1282010"/>
                </a:cubicBezTo>
                <a:cubicBezTo>
                  <a:pt x="-204233" y="1169981"/>
                  <a:pt x="393927" y="1272303"/>
                  <a:pt x="67156" y="1217842"/>
                </a:cubicBezTo>
                <a:cubicBezTo>
                  <a:pt x="45767" y="1207147"/>
                  <a:pt x="13683" y="1207147"/>
                  <a:pt x="2988" y="1185757"/>
                </a:cubicBezTo>
                <a:cubicBezTo>
                  <a:pt x="-6872" y="1166037"/>
                  <a:pt x="10076" y="1141736"/>
                  <a:pt x="19030" y="1121589"/>
                </a:cubicBezTo>
                <a:cubicBezTo>
                  <a:pt x="75847" y="993749"/>
                  <a:pt x="47277" y="1083926"/>
                  <a:pt x="115283" y="993252"/>
                </a:cubicBezTo>
                <a:cubicBezTo>
                  <a:pt x="133991" y="968308"/>
                  <a:pt x="143931" y="937390"/>
                  <a:pt x="163409" y="913042"/>
                </a:cubicBezTo>
                <a:cubicBezTo>
                  <a:pt x="330413" y="704287"/>
                  <a:pt x="151454" y="957087"/>
                  <a:pt x="339872" y="768663"/>
                </a:cubicBezTo>
                <a:cubicBezTo>
                  <a:pt x="388866" y="719668"/>
                  <a:pt x="358428" y="743342"/>
                  <a:pt x="436125" y="704494"/>
                </a:cubicBezTo>
                <a:cubicBezTo>
                  <a:pt x="457514" y="683105"/>
                  <a:pt x="477326" y="660012"/>
                  <a:pt x="500293" y="640326"/>
                </a:cubicBezTo>
                <a:cubicBezTo>
                  <a:pt x="641934" y="518920"/>
                  <a:pt x="471301" y="685364"/>
                  <a:pt x="580504" y="576157"/>
                </a:cubicBezTo>
                <a:cubicBezTo>
                  <a:pt x="585851" y="388999"/>
                  <a:pt x="547281" y="195321"/>
                  <a:pt x="596546" y="14684"/>
                </a:cubicBezTo>
                <a:cubicBezTo>
                  <a:pt x="608148" y="-27858"/>
                  <a:pt x="682579" y="34326"/>
                  <a:pt x="724883" y="46768"/>
                </a:cubicBezTo>
                <a:cubicBezTo>
                  <a:pt x="773551" y="61082"/>
                  <a:pt x="869262" y="94894"/>
                  <a:pt x="869262" y="94894"/>
                </a:cubicBezTo>
                <a:cubicBezTo>
                  <a:pt x="961751" y="156553"/>
                  <a:pt x="872529" y="103169"/>
                  <a:pt x="965514" y="143020"/>
                </a:cubicBezTo>
                <a:cubicBezTo>
                  <a:pt x="987495" y="152440"/>
                  <a:pt x="1008293" y="164410"/>
                  <a:pt x="1029683" y="175105"/>
                </a:cubicBezTo>
                <a:lnTo>
                  <a:pt x="1061767" y="191147"/>
                </a:lnTo>
                <a:lnTo>
                  <a:pt x="1045725" y="126978"/>
                </a:lnTo>
                <a:lnTo>
                  <a:pt x="901346" y="175105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 smtClean="0"/>
              <a:t>Thing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Faceted Classification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077096" y="1605568"/>
            <a:ext cx="2781642" cy="1394305"/>
          </a:xfrm>
          <a:custGeom>
            <a:avLst/>
            <a:gdLst>
              <a:gd name="connsiteX0" fmla="*/ 901346 w 2781642"/>
              <a:gd name="connsiteY0" fmla="*/ 175105 h 1394305"/>
              <a:gd name="connsiteX1" fmla="*/ 901346 w 2781642"/>
              <a:gd name="connsiteY1" fmla="*/ 175105 h 1394305"/>
              <a:gd name="connsiteX2" fmla="*/ 1029683 w 2781642"/>
              <a:gd name="connsiteY2" fmla="*/ 110936 h 1394305"/>
              <a:gd name="connsiteX3" fmla="*/ 1077809 w 2781642"/>
              <a:gd name="connsiteY3" fmla="*/ 78852 h 1394305"/>
              <a:gd name="connsiteX4" fmla="*/ 1270314 w 2781642"/>
              <a:gd name="connsiteY4" fmla="*/ 62810 h 1394305"/>
              <a:gd name="connsiteX5" fmla="*/ 1334483 w 2781642"/>
              <a:gd name="connsiteY5" fmla="*/ 30726 h 1394305"/>
              <a:gd name="connsiteX6" fmla="*/ 1895956 w 2781642"/>
              <a:gd name="connsiteY6" fmla="*/ 62810 h 1394305"/>
              <a:gd name="connsiteX7" fmla="*/ 1976167 w 2781642"/>
              <a:gd name="connsiteY7" fmla="*/ 78852 h 1394305"/>
              <a:gd name="connsiteX8" fmla="*/ 2232841 w 2781642"/>
              <a:gd name="connsiteY8" fmla="*/ 110936 h 1394305"/>
              <a:gd name="connsiteX9" fmla="*/ 2361177 w 2781642"/>
              <a:gd name="connsiteY9" fmla="*/ 126978 h 1394305"/>
              <a:gd name="connsiteX10" fmla="*/ 2377220 w 2781642"/>
              <a:gd name="connsiteY10" fmla="*/ 175105 h 1394305"/>
              <a:gd name="connsiteX11" fmla="*/ 2345135 w 2781642"/>
              <a:gd name="connsiteY11" fmla="*/ 207189 h 1394305"/>
              <a:gd name="connsiteX12" fmla="*/ 2216799 w 2781642"/>
              <a:gd name="connsiteY12" fmla="*/ 271357 h 1394305"/>
              <a:gd name="connsiteX13" fmla="*/ 2104504 w 2781642"/>
              <a:gd name="connsiteY13" fmla="*/ 335526 h 1394305"/>
              <a:gd name="connsiteX14" fmla="*/ 1911999 w 2781642"/>
              <a:gd name="connsiteY14" fmla="*/ 415736 h 1394305"/>
              <a:gd name="connsiteX15" fmla="*/ 1863872 w 2781642"/>
              <a:gd name="connsiteY15" fmla="*/ 447820 h 1394305"/>
              <a:gd name="connsiteX16" fmla="*/ 1719493 w 2781642"/>
              <a:gd name="connsiteY16" fmla="*/ 479905 h 1394305"/>
              <a:gd name="connsiteX17" fmla="*/ 1559072 w 2781642"/>
              <a:gd name="connsiteY17" fmla="*/ 544073 h 1394305"/>
              <a:gd name="connsiteX18" fmla="*/ 1494904 w 2781642"/>
              <a:gd name="connsiteY18" fmla="*/ 560115 h 1394305"/>
              <a:gd name="connsiteX19" fmla="*/ 1446777 w 2781642"/>
              <a:gd name="connsiteY19" fmla="*/ 592199 h 1394305"/>
              <a:gd name="connsiteX20" fmla="*/ 1398651 w 2781642"/>
              <a:gd name="connsiteY20" fmla="*/ 608242 h 1394305"/>
              <a:gd name="connsiteX21" fmla="*/ 1543030 w 2781642"/>
              <a:gd name="connsiteY21" fmla="*/ 656368 h 1394305"/>
              <a:gd name="connsiteX22" fmla="*/ 2441388 w 2781642"/>
              <a:gd name="connsiteY22" fmla="*/ 672410 h 1394305"/>
              <a:gd name="connsiteX23" fmla="*/ 2505556 w 2781642"/>
              <a:gd name="connsiteY23" fmla="*/ 688452 h 1394305"/>
              <a:gd name="connsiteX24" fmla="*/ 2730146 w 2781642"/>
              <a:gd name="connsiteY24" fmla="*/ 736578 h 1394305"/>
              <a:gd name="connsiteX25" fmla="*/ 2762230 w 2781642"/>
              <a:gd name="connsiteY25" fmla="*/ 768663 h 1394305"/>
              <a:gd name="connsiteX26" fmla="*/ 2746188 w 2781642"/>
              <a:gd name="connsiteY26" fmla="*/ 1073463 h 1394305"/>
              <a:gd name="connsiteX27" fmla="*/ 2665977 w 2781642"/>
              <a:gd name="connsiteY27" fmla="*/ 1137631 h 1394305"/>
              <a:gd name="connsiteX28" fmla="*/ 2521599 w 2781642"/>
              <a:gd name="connsiteY28" fmla="*/ 1265968 h 1394305"/>
              <a:gd name="connsiteX29" fmla="*/ 2425346 w 2781642"/>
              <a:gd name="connsiteY29" fmla="*/ 1298052 h 1394305"/>
              <a:gd name="connsiteX30" fmla="*/ 2377220 w 2781642"/>
              <a:gd name="connsiteY30" fmla="*/ 1314094 h 1394305"/>
              <a:gd name="connsiteX31" fmla="*/ 2216799 w 2781642"/>
              <a:gd name="connsiteY31" fmla="*/ 1362220 h 1394305"/>
              <a:gd name="connsiteX32" fmla="*/ 1928041 w 2781642"/>
              <a:gd name="connsiteY32" fmla="*/ 1394305 h 1394305"/>
              <a:gd name="connsiteX33" fmla="*/ 773009 w 2781642"/>
              <a:gd name="connsiteY33" fmla="*/ 1378263 h 1394305"/>
              <a:gd name="connsiteX34" fmla="*/ 548420 w 2781642"/>
              <a:gd name="connsiteY34" fmla="*/ 1314094 h 1394305"/>
              <a:gd name="connsiteX35" fmla="*/ 355914 w 2781642"/>
              <a:gd name="connsiteY35" fmla="*/ 1282010 h 1394305"/>
              <a:gd name="connsiteX36" fmla="*/ 67156 w 2781642"/>
              <a:gd name="connsiteY36" fmla="*/ 1217842 h 1394305"/>
              <a:gd name="connsiteX37" fmla="*/ 2988 w 2781642"/>
              <a:gd name="connsiteY37" fmla="*/ 1185757 h 1394305"/>
              <a:gd name="connsiteX38" fmla="*/ 19030 w 2781642"/>
              <a:gd name="connsiteY38" fmla="*/ 1121589 h 1394305"/>
              <a:gd name="connsiteX39" fmla="*/ 115283 w 2781642"/>
              <a:gd name="connsiteY39" fmla="*/ 993252 h 1394305"/>
              <a:gd name="connsiteX40" fmla="*/ 163409 w 2781642"/>
              <a:gd name="connsiteY40" fmla="*/ 913042 h 1394305"/>
              <a:gd name="connsiteX41" fmla="*/ 339872 w 2781642"/>
              <a:gd name="connsiteY41" fmla="*/ 768663 h 1394305"/>
              <a:gd name="connsiteX42" fmla="*/ 436125 w 2781642"/>
              <a:gd name="connsiteY42" fmla="*/ 704494 h 1394305"/>
              <a:gd name="connsiteX43" fmla="*/ 500293 w 2781642"/>
              <a:gd name="connsiteY43" fmla="*/ 640326 h 1394305"/>
              <a:gd name="connsiteX44" fmla="*/ 580504 w 2781642"/>
              <a:gd name="connsiteY44" fmla="*/ 576157 h 1394305"/>
              <a:gd name="connsiteX45" fmla="*/ 596546 w 2781642"/>
              <a:gd name="connsiteY45" fmla="*/ 14684 h 1394305"/>
              <a:gd name="connsiteX46" fmla="*/ 724883 w 2781642"/>
              <a:gd name="connsiteY46" fmla="*/ 46768 h 1394305"/>
              <a:gd name="connsiteX47" fmla="*/ 869262 w 2781642"/>
              <a:gd name="connsiteY47" fmla="*/ 94894 h 1394305"/>
              <a:gd name="connsiteX48" fmla="*/ 965514 w 2781642"/>
              <a:gd name="connsiteY48" fmla="*/ 143020 h 1394305"/>
              <a:gd name="connsiteX49" fmla="*/ 1029683 w 2781642"/>
              <a:gd name="connsiteY49" fmla="*/ 175105 h 1394305"/>
              <a:gd name="connsiteX50" fmla="*/ 1061767 w 2781642"/>
              <a:gd name="connsiteY50" fmla="*/ 191147 h 1394305"/>
              <a:gd name="connsiteX51" fmla="*/ 1045725 w 2781642"/>
              <a:gd name="connsiteY51" fmla="*/ 126978 h 1394305"/>
              <a:gd name="connsiteX52" fmla="*/ 901346 w 2781642"/>
              <a:gd name="connsiteY52" fmla="*/ 175105 h 13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81642" h="1394305">
                <a:moveTo>
                  <a:pt x="901346" y="175105"/>
                </a:moveTo>
                <a:lnTo>
                  <a:pt x="901346" y="175105"/>
                </a:lnTo>
                <a:cubicBezTo>
                  <a:pt x="944125" y="153715"/>
                  <a:pt x="987695" y="133839"/>
                  <a:pt x="1029683" y="110936"/>
                </a:cubicBezTo>
                <a:cubicBezTo>
                  <a:pt x="1046609" y="101704"/>
                  <a:pt x="1058903" y="82633"/>
                  <a:pt x="1077809" y="78852"/>
                </a:cubicBezTo>
                <a:cubicBezTo>
                  <a:pt x="1140949" y="66224"/>
                  <a:pt x="1206146" y="68157"/>
                  <a:pt x="1270314" y="62810"/>
                </a:cubicBezTo>
                <a:cubicBezTo>
                  <a:pt x="1291704" y="52115"/>
                  <a:pt x="1310569" y="30726"/>
                  <a:pt x="1334483" y="30726"/>
                </a:cubicBezTo>
                <a:cubicBezTo>
                  <a:pt x="1521946" y="30726"/>
                  <a:pt x="1709018" y="48790"/>
                  <a:pt x="1895956" y="62810"/>
                </a:cubicBezTo>
                <a:cubicBezTo>
                  <a:pt x="1923146" y="64849"/>
                  <a:pt x="1949175" y="74996"/>
                  <a:pt x="1976167" y="78852"/>
                </a:cubicBezTo>
                <a:cubicBezTo>
                  <a:pt x="2061524" y="91046"/>
                  <a:pt x="2147283" y="100241"/>
                  <a:pt x="2232841" y="110936"/>
                </a:cubicBezTo>
                <a:lnTo>
                  <a:pt x="2361177" y="126978"/>
                </a:lnTo>
                <a:cubicBezTo>
                  <a:pt x="2366525" y="143020"/>
                  <a:pt x="2380536" y="158523"/>
                  <a:pt x="2377220" y="175105"/>
                </a:cubicBezTo>
                <a:cubicBezTo>
                  <a:pt x="2374254" y="189936"/>
                  <a:pt x="2356946" y="197741"/>
                  <a:pt x="2345135" y="207189"/>
                </a:cubicBezTo>
                <a:cubicBezTo>
                  <a:pt x="2297077" y="245635"/>
                  <a:pt x="2279023" y="246467"/>
                  <a:pt x="2216799" y="271357"/>
                </a:cubicBezTo>
                <a:cubicBezTo>
                  <a:pt x="2154451" y="333705"/>
                  <a:pt x="2217607" y="278975"/>
                  <a:pt x="2104504" y="335526"/>
                </a:cubicBezTo>
                <a:cubicBezTo>
                  <a:pt x="1937903" y="418826"/>
                  <a:pt x="2120455" y="356177"/>
                  <a:pt x="1911999" y="415736"/>
                </a:cubicBezTo>
                <a:cubicBezTo>
                  <a:pt x="1895957" y="426431"/>
                  <a:pt x="1881593" y="440225"/>
                  <a:pt x="1863872" y="447820"/>
                </a:cubicBezTo>
                <a:cubicBezTo>
                  <a:pt x="1838653" y="458628"/>
                  <a:pt x="1740442" y="474192"/>
                  <a:pt x="1719493" y="479905"/>
                </a:cubicBezTo>
                <a:cubicBezTo>
                  <a:pt x="1507845" y="537627"/>
                  <a:pt x="1719046" y="484083"/>
                  <a:pt x="1559072" y="544073"/>
                </a:cubicBezTo>
                <a:cubicBezTo>
                  <a:pt x="1538428" y="551814"/>
                  <a:pt x="1516293" y="554768"/>
                  <a:pt x="1494904" y="560115"/>
                </a:cubicBezTo>
                <a:cubicBezTo>
                  <a:pt x="1478862" y="570810"/>
                  <a:pt x="1464022" y="583576"/>
                  <a:pt x="1446777" y="592199"/>
                </a:cubicBezTo>
                <a:cubicBezTo>
                  <a:pt x="1431652" y="599761"/>
                  <a:pt x="1393303" y="592200"/>
                  <a:pt x="1398651" y="608242"/>
                </a:cubicBezTo>
                <a:cubicBezTo>
                  <a:pt x="1407472" y="634703"/>
                  <a:pt x="1530282" y="655950"/>
                  <a:pt x="1543030" y="656368"/>
                </a:cubicBezTo>
                <a:cubicBezTo>
                  <a:pt x="1842370" y="666182"/>
                  <a:pt x="2141935" y="667063"/>
                  <a:pt x="2441388" y="672410"/>
                </a:cubicBezTo>
                <a:cubicBezTo>
                  <a:pt x="2462777" y="677757"/>
                  <a:pt x="2483937" y="684128"/>
                  <a:pt x="2505556" y="688452"/>
                </a:cubicBezTo>
                <a:cubicBezTo>
                  <a:pt x="2724989" y="732338"/>
                  <a:pt x="2617855" y="699148"/>
                  <a:pt x="2730146" y="736578"/>
                </a:cubicBezTo>
                <a:cubicBezTo>
                  <a:pt x="2740841" y="747273"/>
                  <a:pt x="2754448" y="755694"/>
                  <a:pt x="2762230" y="768663"/>
                </a:cubicBezTo>
                <a:cubicBezTo>
                  <a:pt x="2810682" y="849417"/>
                  <a:pt x="2754143" y="1050736"/>
                  <a:pt x="2746188" y="1073463"/>
                </a:cubicBezTo>
                <a:cubicBezTo>
                  <a:pt x="2734877" y="1105781"/>
                  <a:pt x="2691312" y="1114599"/>
                  <a:pt x="2665977" y="1137631"/>
                </a:cubicBezTo>
                <a:cubicBezTo>
                  <a:pt x="2631252" y="1169199"/>
                  <a:pt x="2575542" y="1241994"/>
                  <a:pt x="2521599" y="1265968"/>
                </a:cubicBezTo>
                <a:cubicBezTo>
                  <a:pt x="2490694" y="1279703"/>
                  <a:pt x="2457430" y="1287357"/>
                  <a:pt x="2425346" y="1298052"/>
                </a:cubicBezTo>
                <a:lnTo>
                  <a:pt x="2377220" y="1314094"/>
                </a:lnTo>
                <a:cubicBezTo>
                  <a:pt x="2345874" y="1324543"/>
                  <a:pt x="2257827" y="1356625"/>
                  <a:pt x="2216799" y="1362220"/>
                </a:cubicBezTo>
                <a:cubicBezTo>
                  <a:pt x="2120842" y="1375305"/>
                  <a:pt x="2024294" y="1383610"/>
                  <a:pt x="1928041" y="1394305"/>
                </a:cubicBezTo>
                <a:cubicBezTo>
                  <a:pt x="1543030" y="1388958"/>
                  <a:pt x="1157786" y="1392692"/>
                  <a:pt x="773009" y="1378263"/>
                </a:cubicBezTo>
                <a:cubicBezTo>
                  <a:pt x="702407" y="1375615"/>
                  <a:pt x="617061" y="1331254"/>
                  <a:pt x="548420" y="1314094"/>
                </a:cubicBezTo>
                <a:cubicBezTo>
                  <a:pt x="327188" y="1258787"/>
                  <a:pt x="731462" y="1357119"/>
                  <a:pt x="355914" y="1282010"/>
                </a:cubicBezTo>
                <a:cubicBezTo>
                  <a:pt x="-204233" y="1169981"/>
                  <a:pt x="393927" y="1272303"/>
                  <a:pt x="67156" y="1217842"/>
                </a:cubicBezTo>
                <a:cubicBezTo>
                  <a:pt x="45767" y="1207147"/>
                  <a:pt x="13683" y="1207147"/>
                  <a:pt x="2988" y="1185757"/>
                </a:cubicBezTo>
                <a:cubicBezTo>
                  <a:pt x="-6872" y="1166037"/>
                  <a:pt x="10076" y="1141736"/>
                  <a:pt x="19030" y="1121589"/>
                </a:cubicBezTo>
                <a:cubicBezTo>
                  <a:pt x="75847" y="993749"/>
                  <a:pt x="47277" y="1083926"/>
                  <a:pt x="115283" y="993252"/>
                </a:cubicBezTo>
                <a:cubicBezTo>
                  <a:pt x="133991" y="968308"/>
                  <a:pt x="143931" y="937390"/>
                  <a:pt x="163409" y="913042"/>
                </a:cubicBezTo>
                <a:cubicBezTo>
                  <a:pt x="330413" y="704287"/>
                  <a:pt x="151454" y="957087"/>
                  <a:pt x="339872" y="768663"/>
                </a:cubicBezTo>
                <a:cubicBezTo>
                  <a:pt x="388866" y="719668"/>
                  <a:pt x="358428" y="743342"/>
                  <a:pt x="436125" y="704494"/>
                </a:cubicBezTo>
                <a:cubicBezTo>
                  <a:pt x="457514" y="683105"/>
                  <a:pt x="477326" y="660012"/>
                  <a:pt x="500293" y="640326"/>
                </a:cubicBezTo>
                <a:cubicBezTo>
                  <a:pt x="641934" y="518920"/>
                  <a:pt x="471301" y="685364"/>
                  <a:pt x="580504" y="576157"/>
                </a:cubicBezTo>
                <a:cubicBezTo>
                  <a:pt x="585851" y="388999"/>
                  <a:pt x="547281" y="195321"/>
                  <a:pt x="596546" y="14684"/>
                </a:cubicBezTo>
                <a:cubicBezTo>
                  <a:pt x="608148" y="-27858"/>
                  <a:pt x="682579" y="34326"/>
                  <a:pt x="724883" y="46768"/>
                </a:cubicBezTo>
                <a:cubicBezTo>
                  <a:pt x="773551" y="61082"/>
                  <a:pt x="869262" y="94894"/>
                  <a:pt x="869262" y="94894"/>
                </a:cubicBezTo>
                <a:cubicBezTo>
                  <a:pt x="961751" y="156553"/>
                  <a:pt x="872529" y="103169"/>
                  <a:pt x="965514" y="143020"/>
                </a:cubicBezTo>
                <a:cubicBezTo>
                  <a:pt x="987495" y="152440"/>
                  <a:pt x="1008293" y="164410"/>
                  <a:pt x="1029683" y="175105"/>
                </a:cubicBezTo>
                <a:lnTo>
                  <a:pt x="1061767" y="191147"/>
                </a:lnTo>
                <a:lnTo>
                  <a:pt x="1045725" y="126978"/>
                </a:lnTo>
                <a:lnTo>
                  <a:pt x="901346" y="175105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 smtClean="0"/>
              <a:t>Thing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37347" y="4138863"/>
            <a:ext cx="2069432" cy="12673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Red Thing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4146884"/>
            <a:ext cx="2069432" cy="126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Blue Thing</a:t>
            </a:r>
            <a:endParaRPr lang="en-US" sz="3200" b="1" dirty="0"/>
          </a:p>
        </p:txBody>
      </p:sp>
      <p:cxnSp>
        <p:nvCxnSpPr>
          <p:cNvPr id="8" name="Straight Arrow Connector 7"/>
          <p:cNvCxnSpPr>
            <a:stCxn id="4" idx="33"/>
            <a:endCxn id="5" idx="0"/>
          </p:cNvCxnSpPr>
          <p:nvPr/>
        </p:nvCxnSpPr>
        <p:spPr>
          <a:xfrm flipH="1">
            <a:off x="3072063" y="2983831"/>
            <a:ext cx="778042" cy="1155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1"/>
            <a:endCxn id="6" idx="0"/>
          </p:cNvCxnSpPr>
          <p:nvPr/>
        </p:nvCxnSpPr>
        <p:spPr>
          <a:xfrm>
            <a:off x="5293895" y="2967788"/>
            <a:ext cx="1074821" cy="117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0021" y="5768914"/>
            <a:ext cx="763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Differentiae: what distinguishes the sub types of the Thing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269958" y="4082715"/>
            <a:ext cx="1604210" cy="146785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Faceted Classification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077096" y="1605568"/>
            <a:ext cx="2781642" cy="1394305"/>
          </a:xfrm>
          <a:custGeom>
            <a:avLst/>
            <a:gdLst>
              <a:gd name="connsiteX0" fmla="*/ 901346 w 2781642"/>
              <a:gd name="connsiteY0" fmla="*/ 175105 h 1394305"/>
              <a:gd name="connsiteX1" fmla="*/ 901346 w 2781642"/>
              <a:gd name="connsiteY1" fmla="*/ 175105 h 1394305"/>
              <a:gd name="connsiteX2" fmla="*/ 1029683 w 2781642"/>
              <a:gd name="connsiteY2" fmla="*/ 110936 h 1394305"/>
              <a:gd name="connsiteX3" fmla="*/ 1077809 w 2781642"/>
              <a:gd name="connsiteY3" fmla="*/ 78852 h 1394305"/>
              <a:gd name="connsiteX4" fmla="*/ 1270314 w 2781642"/>
              <a:gd name="connsiteY4" fmla="*/ 62810 h 1394305"/>
              <a:gd name="connsiteX5" fmla="*/ 1334483 w 2781642"/>
              <a:gd name="connsiteY5" fmla="*/ 30726 h 1394305"/>
              <a:gd name="connsiteX6" fmla="*/ 1895956 w 2781642"/>
              <a:gd name="connsiteY6" fmla="*/ 62810 h 1394305"/>
              <a:gd name="connsiteX7" fmla="*/ 1976167 w 2781642"/>
              <a:gd name="connsiteY7" fmla="*/ 78852 h 1394305"/>
              <a:gd name="connsiteX8" fmla="*/ 2232841 w 2781642"/>
              <a:gd name="connsiteY8" fmla="*/ 110936 h 1394305"/>
              <a:gd name="connsiteX9" fmla="*/ 2361177 w 2781642"/>
              <a:gd name="connsiteY9" fmla="*/ 126978 h 1394305"/>
              <a:gd name="connsiteX10" fmla="*/ 2377220 w 2781642"/>
              <a:gd name="connsiteY10" fmla="*/ 175105 h 1394305"/>
              <a:gd name="connsiteX11" fmla="*/ 2345135 w 2781642"/>
              <a:gd name="connsiteY11" fmla="*/ 207189 h 1394305"/>
              <a:gd name="connsiteX12" fmla="*/ 2216799 w 2781642"/>
              <a:gd name="connsiteY12" fmla="*/ 271357 h 1394305"/>
              <a:gd name="connsiteX13" fmla="*/ 2104504 w 2781642"/>
              <a:gd name="connsiteY13" fmla="*/ 335526 h 1394305"/>
              <a:gd name="connsiteX14" fmla="*/ 1911999 w 2781642"/>
              <a:gd name="connsiteY14" fmla="*/ 415736 h 1394305"/>
              <a:gd name="connsiteX15" fmla="*/ 1863872 w 2781642"/>
              <a:gd name="connsiteY15" fmla="*/ 447820 h 1394305"/>
              <a:gd name="connsiteX16" fmla="*/ 1719493 w 2781642"/>
              <a:gd name="connsiteY16" fmla="*/ 479905 h 1394305"/>
              <a:gd name="connsiteX17" fmla="*/ 1559072 w 2781642"/>
              <a:gd name="connsiteY17" fmla="*/ 544073 h 1394305"/>
              <a:gd name="connsiteX18" fmla="*/ 1494904 w 2781642"/>
              <a:gd name="connsiteY18" fmla="*/ 560115 h 1394305"/>
              <a:gd name="connsiteX19" fmla="*/ 1446777 w 2781642"/>
              <a:gd name="connsiteY19" fmla="*/ 592199 h 1394305"/>
              <a:gd name="connsiteX20" fmla="*/ 1398651 w 2781642"/>
              <a:gd name="connsiteY20" fmla="*/ 608242 h 1394305"/>
              <a:gd name="connsiteX21" fmla="*/ 1543030 w 2781642"/>
              <a:gd name="connsiteY21" fmla="*/ 656368 h 1394305"/>
              <a:gd name="connsiteX22" fmla="*/ 2441388 w 2781642"/>
              <a:gd name="connsiteY22" fmla="*/ 672410 h 1394305"/>
              <a:gd name="connsiteX23" fmla="*/ 2505556 w 2781642"/>
              <a:gd name="connsiteY23" fmla="*/ 688452 h 1394305"/>
              <a:gd name="connsiteX24" fmla="*/ 2730146 w 2781642"/>
              <a:gd name="connsiteY24" fmla="*/ 736578 h 1394305"/>
              <a:gd name="connsiteX25" fmla="*/ 2762230 w 2781642"/>
              <a:gd name="connsiteY25" fmla="*/ 768663 h 1394305"/>
              <a:gd name="connsiteX26" fmla="*/ 2746188 w 2781642"/>
              <a:gd name="connsiteY26" fmla="*/ 1073463 h 1394305"/>
              <a:gd name="connsiteX27" fmla="*/ 2665977 w 2781642"/>
              <a:gd name="connsiteY27" fmla="*/ 1137631 h 1394305"/>
              <a:gd name="connsiteX28" fmla="*/ 2521599 w 2781642"/>
              <a:gd name="connsiteY28" fmla="*/ 1265968 h 1394305"/>
              <a:gd name="connsiteX29" fmla="*/ 2425346 w 2781642"/>
              <a:gd name="connsiteY29" fmla="*/ 1298052 h 1394305"/>
              <a:gd name="connsiteX30" fmla="*/ 2377220 w 2781642"/>
              <a:gd name="connsiteY30" fmla="*/ 1314094 h 1394305"/>
              <a:gd name="connsiteX31" fmla="*/ 2216799 w 2781642"/>
              <a:gd name="connsiteY31" fmla="*/ 1362220 h 1394305"/>
              <a:gd name="connsiteX32" fmla="*/ 1928041 w 2781642"/>
              <a:gd name="connsiteY32" fmla="*/ 1394305 h 1394305"/>
              <a:gd name="connsiteX33" fmla="*/ 773009 w 2781642"/>
              <a:gd name="connsiteY33" fmla="*/ 1378263 h 1394305"/>
              <a:gd name="connsiteX34" fmla="*/ 548420 w 2781642"/>
              <a:gd name="connsiteY34" fmla="*/ 1314094 h 1394305"/>
              <a:gd name="connsiteX35" fmla="*/ 355914 w 2781642"/>
              <a:gd name="connsiteY35" fmla="*/ 1282010 h 1394305"/>
              <a:gd name="connsiteX36" fmla="*/ 67156 w 2781642"/>
              <a:gd name="connsiteY36" fmla="*/ 1217842 h 1394305"/>
              <a:gd name="connsiteX37" fmla="*/ 2988 w 2781642"/>
              <a:gd name="connsiteY37" fmla="*/ 1185757 h 1394305"/>
              <a:gd name="connsiteX38" fmla="*/ 19030 w 2781642"/>
              <a:gd name="connsiteY38" fmla="*/ 1121589 h 1394305"/>
              <a:gd name="connsiteX39" fmla="*/ 115283 w 2781642"/>
              <a:gd name="connsiteY39" fmla="*/ 993252 h 1394305"/>
              <a:gd name="connsiteX40" fmla="*/ 163409 w 2781642"/>
              <a:gd name="connsiteY40" fmla="*/ 913042 h 1394305"/>
              <a:gd name="connsiteX41" fmla="*/ 339872 w 2781642"/>
              <a:gd name="connsiteY41" fmla="*/ 768663 h 1394305"/>
              <a:gd name="connsiteX42" fmla="*/ 436125 w 2781642"/>
              <a:gd name="connsiteY42" fmla="*/ 704494 h 1394305"/>
              <a:gd name="connsiteX43" fmla="*/ 500293 w 2781642"/>
              <a:gd name="connsiteY43" fmla="*/ 640326 h 1394305"/>
              <a:gd name="connsiteX44" fmla="*/ 580504 w 2781642"/>
              <a:gd name="connsiteY44" fmla="*/ 576157 h 1394305"/>
              <a:gd name="connsiteX45" fmla="*/ 596546 w 2781642"/>
              <a:gd name="connsiteY45" fmla="*/ 14684 h 1394305"/>
              <a:gd name="connsiteX46" fmla="*/ 724883 w 2781642"/>
              <a:gd name="connsiteY46" fmla="*/ 46768 h 1394305"/>
              <a:gd name="connsiteX47" fmla="*/ 869262 w 2781642"/>
              <a:gd name="connsiteY47" fmla="*/ 94894 h 1394305"/>
              <a:gd name="connsiteX48" fmla="*/ 965514 w 2781642"/>
              <a:gd name="connsiteY48" fmla="*/ 143020 h 1394305"/>
              <a:gd name="connsiteX49" fmla="*/ 1029683 w 2781642"/>
              <a:gd name="connsiteY49" fmla="*/ 175105 h 1394305"/>
              <a:gd name="connsiteX50" fmla="*/ 1061767 w 2781642"/>
              <a:gd name="connsiteY50" fmla="*/ 191147 h 1394305"/>
              <a:gd name="connsiteX51" fmla="*/ 1045725 w 2781642"/>
              <a:gd name="connsiteY51" fmla="*/ 126978 h 1394305"/>
              <a:gd name="connsiteX52" fmla="*/ 901346 w 2781642"/>
              <a:gd name="connsiteY52" fmla="*/ 175105 h 13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81642" h="1394305">
                <a:moveTo>
                  <a:pt x="901346" y="175105"/>
                </a:moveTo>
                <a:lnTo>
                  <a:pt x="901346" y="175105"/>
                </a:lnTo>
                <a:cubicBezTo>
                  <a:pt x="944125" y="153715"/>
                  <a:pt x="987695" y="133839"/>
                  <a:pt x="1029683" y="110936"/>
                </a:cubicBezTo>
                <a:cubicBezTo>
                  <a:pt x="1046609" y="101704"/>
                  <a:pt x="1058903" y="82633"/>
                  <a:pt x="1077809" y="78852"/>
                </a:cubicBezTo>
                <a:cubicBezTo>
                  <a:pt x="1140949" y="66224"/>
                  <a:pt x="1206146" y="68157"/>
                  <a:pt x="1270314" y="62810"/>
                </a:cubicBezTo>
                <a:cubicBezTo>
                  <a:pt x="1291704" y="52115"/>
                  <a:pt x="1310569" y="30726"/>
                  <a:pt x="1334483" y="30726"/>
                </a:cubicBezTo>
                <a:cubicBezTo>
                  <a:pt x="1521946" y="30726"/>
                  <a:pt x="1709018" y="48790"/>
                  <a:pt x="1895956" y="62810"/>
                </a:cubicBezTo>
                <a:cubicBezTo>
                  <a:pt x="1923146" y="64849"/>
                  <a:pt x="1949175" y="74996"/>
                  <a:pt x="1976167" y="78852"/>
                </a:cubicBezTo>
                <a:cubicBezTo>
                  <a:pt x="2061524" y="91046"/>
                  <a:pt x="2147283" y="100241"/>
                  <a:pt x="2232841" y="110936"/>
                </a:cubicBezTo>
                <a:lnTo>
                  <a:pt x="2361177" y="126978"/>
                </a:lnTo>
                <a:cubicBezTo>
                  <a:pt x="2366525" y="143020"/>
                  <a:pt x="2380536" y="158523"/>
                  <a:pt x="2377220" y="175105"/>
                </a:cubicBezTo>
                <a:cubicBezTo>
                  <a:pt x="2374254" y="189936"/>
                  <a:pt x="2356946" y="197741"/>
                  <a:pt x="2345135" y="207189"/>
                </a:cubicBezTo>
                <a:cubicBezTo>
                  <a:pt x="2297077" y="245635"/>
                  <a:pt x="2279023" y="246467"/>
                  <a:pt x="2216799" y="271357"/>
                </a:cubicBezTo>
                <a:cubicBezTo>
                  <a:pt x="2154451" y="333705"/>
                  <a:pt x="2217607" y="278975"/>
                  <a:pt x="2104504" y="335526"/>
                </a:cubicBezTo>
                <a:cubicBezTo>
                  <a:pt x="1937903" y="418826"/>
                  <a:pt x="2120455" y="356177"/>
                  <a:pt x="1911999" y="415736"/>
                </a:cubicBezTo>
                <a:cubicBezTo>
                  <a:pt x="1895957" y="426431"/>
                  <a:pt x="1881593" y="440225"/>
                  <a:pt x="1863872" y="447820"/>
                </a:cubicBezTo>
                <a:cubicBezTo>
                  <a:pt x="1838653" y="458628"/>
                  <a:pt x="1740442" y="474192"/>
                  <a:pt x="1719493" y="479905"/>
                </a:cubicBezTo>
                <a:cubicBezTo>
                  <a:pt x="1507845" y="537627"/>
                  <a:pt x="1719046" y="484083"/>
                  <a:pt x="1559072" y="544073"/>
                </a:cubicBezTo>
                <a:cubicBezTo>
                  <a:pt x="1538428" y="551814"/>
                  <a:pt x="1516293" y="554768"/>
                  <a:pt x="1494904" y="560115"/>
                </a:cubicBezTo>
                <a:cubicBezTo>
                  <a:pt x="1478862" y="570810"/>
                  <a:pt x="1464022" y="583576"/>
                  <a:pt x="1446777" y="592199"/>
                </a:cubicBezTo>
                <a:cubicBezTo>
                  <a:pt x="1431652" y="599761"/>
                  <a:pt x="1393303" y="592200"/>
                  <a:pt x="1398651" y="608242"/>
                </a:cubicBezTo>
                <a:cubicBezTo>
                  <a:pt x="1407472" y="634703"/>
                  <a:pt x="1530282" y="655950"/>
                  <a:pt x="1543030" y="656368"/>
                </a:cubicBezTo>
                <a:cubicBezTo>
                  <a:pt x="1842370" y="666182"/>
                  <a:pt x="2141935" y="667063"/>
                  <a:pt x="2441388" y="672410"/>
                </a:cubicBezTo>
                <a:cubicBezTo>
                  <a:pt x="2462777" y="677757"/>
                  <a:pt x="2483937" y="684128"/>
                  <a:pt x="2505556" y="688452"/>
                </a:cubicBezTo>
                <a:cubicBezTo>
                  <a:pt x="2724989" y="732338"/>
                  <a:pt x="2617855" y="699148"/>
                  <a:pt x="2730146" y="736578"/>
                </a:cubicBezTo>
                <a:cubicBezTo>
                  <a:pt x="2740841" y="747273"/>
                  <a:pt x="2754448" y="755694"/>
                  <a:pt x="2762230" y="768663"/>
                </a:cubicBezTo>
                <a:cubicBezTo>
                  <a:pt x="2810682" y="849417"/>
                  <a:pt x="2754143" y="1050736"/>
                  <a:pt x="2746188" y="1073463"/>
                </a:cubicBezTo>
                <a:cubicBezTo>
                  <a:pt x="2734877" y="1105781"/>
                  <a:pt x="2691312" y="1114599"/>
                  <a:pt x="2665977" y="1137631"/>
                </a:cubicBezTo>
                <a:cubicBezTo>
                  <a:pt x="2631252" y="1169199"/>
                  <a:pt x="2575542" y="1241994"/>
                  <a:pt x="2521599" y="1265968"/>
                </a:cubicBezTo>
                <a:cubicBezTo>
                  <a:pt x="2490694" y="1279703"/>
                  <a:pt x="2457430" y="1287357"/>
                  <a:pt x="2425346" y="1298052"/>
                </a:cubicBezTo>
                <a:lnTo>
                  <a:pt x="2377220" y="1314094"/>
                </a:lnTo>
                <a:cubicBezTo>
                  <a:pt x="2345874" y="1324543"/>
                  <a:pt x="2257827" y="1356625"/>
                  <a:pt x="2216799" y="1362220"/>
                </a:cubicBezTo>
                <a:cubicBezTo>
                  <a:pt x="2120842" y="1375305"/>
                  <a:pt x="2024294" y="1383610"/>
                  <a:pt x="1928041" y="1394305"/>
                </a:cubicBezTo>
                <a:cubicBezTo>
                  <a:pt x="1543030" y="1388958"/>
                  <a:pt x="1157786" y="1392692"/>
                  <a:pt x="773009" y="1378263"/>
                </a:cubicBezTo>
                <a:cubicBezTo>
                  <a:pt x="702407" y="1375615"/>
                  <a:pt x="617061" y="1331254"/>
                  <a:pt x="548420" y="1314094"/>
                </a:cubicBezTo>
                <a:cubicBezTo>
                  <a:pt x="327188" y="1258787"/>
                  <a:pt x="731462" y="1357119"/>
                  <a:pt x="355914" y="1282010"/>
                </a:cubicBezTo>
                <a:cubicBezTo>
                  <a:pt x="-204233" y="1169981"/>
                  <a:pt x="393927" y="1272303"/>
                  <a:pt x="67156" y="1217842"/>
                </a:cubicBezTo>
                <a:cubicBezTo>
                  <a:pt x="45767" y="1207147"/>
                  <a:pt x="13683" y="1207147"/>
                  <a:pt x="2988" y="1185757"/>
                </a:cubicBezTo>
                <a:cubicBezTo>
                  <a:pt x="-6872" y="1166037"/>
                  <a:pt x="10076" y="1141736"/>
                  <a:pt x="19030" y="1121589"/>
                </a:cubicBezTo>
                <a:cubicBezTo>
                  <a:pt x="75847" y="993749"/>
                  <a:pt x="47277" y="1083926"/>
                  <a:pt x="115283" y="993252"/>
                </a:cubicBezTo>
                <a:cubicBezTo>
                  <a:pt x="133991" y="968308"/>
                  <a:pt x="143931" y="937390"/>
                  <a:pt x="163409" y="913042"/>
                </a:cubicBezTo>
                <a:cubicBezTo>
                  <a:pt x="330413" y="704287"/>
                  <a:pt x="151454" y="957087"/>
                  <a:pt x="339872" y="768663"/>
                </a:cubicBezTo>
                <a:cubicBezTo>
                  <a:pt x="388866" y="719668"/>
                  <a:pt x="358428" y="743342"/>
                  <a:pt x="436125" y="704494"/>
                </a:cubicBezTo>
                <a:cubicBezTo>
                  <a:pt x="457514" y="683105"/>
                  <a:pt x="477326" y="660012"/>
                  <a:pt x="500293" y="640326"/>
                </a:cubicBezTo>
                <a:cubicBezTo>
                  <a:pt x="641934" y="518920"/>
                  <a:pt x="471301" y="685364"/>
                  <a:pt x="580504" y="576157"/>
                </a:cubicBezTo>
                <a:cubicBezTo>
                  <a:pt x="585851" y="388999"/>
                  <a:pt x="547281" y="195321"/>
                  <a:pt x="596546" y="14684"/>
                </a:cubicBezTo>
                <a:cubicBezTo>
                  <a:pt x="608148" y="-27858"/>
                  <a:pt x="682579" y="34326"/>
                  <a:pt x="724883" y="46768"/>
                </a:cubicBezTo>
                <a:cubicBezTo>
                  <a:pt x="773551" y="61082"/>
                  <a:pt x="869262" y="94894"/>
                  <a:pt x="869262" y="94894"/>
                </a:cubicBezTo>
                <a:cubicBezTo>
                  <a:pt x="961751" y="156553"/>
                  <a:pt x="872529" y="103169"/>
                  <a:pt x="965514" y="143020"/>
                </a:cubicBezTo>
                <a:cubicBezTo>
                  <a:pt x="987495" y="152440"/>
                  <a:pt x="1008293" y="164410"/>
                  <a:pt x="1029683" y="175105"/>
                </a:cubicBezTo>
                <a:lnTo>
                  <a:pt x="1061767" y="191147"/>
                </a:lnTo>
                <a:lnTo>
                  <a:pt x="1045725" y="126978"/>
                </a:lnTo>
                <a:lnTo>
                  <a:pt x="901346" y="175105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 smtClean="0"/>
              <a:t>Thing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37347" y="4170947"/>
            <a:ext cx="2069432" cy="1267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Round Thing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4146884"/>
            <a:ext cx="1612232" cy="12673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Square Thing</a:t>
            </a:r>
            <a:endParaRPr lang="en-US" sz="3200" b="1" dirty="0"/>
          </a:p>
        </p:txBody>
      </p:sp>
      <p:cxnSp>
        <p:nvCxnSpPr>
          <p:cNvPr id="8" name="Straight Arrow Connector 7"/>
          <p:cNvCxnSpPr>
            <a:stCxn id="4" idx="33"/>
            <a:endCxn id="13" idx="0"/>
          </p:cNvCxnSpPr>
          <p:nvPr/>
        </p:nvCxnSpPr>
        <p:spPr>
          <a:xfrm flipH="1">
            <a:off x="3072063" y="2983831"/>
            <a:ext cx="778042" cy="1098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1"/>
            <a:endCxn id="6" idx="0"/>
          </p:cNvCxnSpPr>
          <p:nvPr/>
        </p:nvCxnSpPr>
        <p:spPr>
          <a:xfrm>
            <a:off x="5293895" y="2967788"/>
            <a:ext cx="846221" cy="117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0021" y="5768914"/>
            <a:ext cx="763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Differentiae: what distinguishes the sub types of the Thing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68513" y="4764491"/>
            <a:ext cx="1746289" cy="16042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1798" y="2959767"/>
            <a:ext cx="1293877" cy="123524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Classification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077096" y="1605568"/>
            <a:ext cx="2216799" cy="993253"/>
          </a:xfrm>
          <a:custGeom>
            <a:avLst/>
            <a:gdLst>
              <a:gd name="connsiteX0" fmla="*/ 901346 w 2781642"/>
              <a:gd name="connsiteY0" fmla="*/ 175105 h 1394305"/>
              <a:gd name="connsiteX1" fmla="*/ 901346 w 2781642"/>
              <a:gd name="connsiteY1" fmla="*/ 175105 h 1394305"/>
              <a:gd name="connsiteX2" fmla="*/ 1029683 w 2781642"/>
              <a:gd name="connsiteY2" fmla="*/ 110936 h 1394305"/>
              <a:gd name="connsiteX3" fmla="*/ 1077809 w 2781642"/>
              <a:gd name="connsiteY3" fmla="*/ 78852 h 1394305"/>
              <a:gd name="connsiteX4" fmla="*/ 1270314 w 2781642"/>
              <a:gd name="connsiteY4" fmla="*/ 62810 h 1394305"/>
              <a:gd name="connsiteX5" fmla="*/ 1334483 w 2781642"/>
              <a:gd name="connsiteY5" fmla="*/ 30726 h 1394305"/>
              <a:gd name="connsiteX6" fmla="*/ 1895956 w 2781642"/>
              <a:gd name="connsiteY6" fmla="*/ 62810 h 1394305"/>
              <a:gd name="connsiteX7" fmla="*/ 1976167 w 2781642"/>
              <a:gd name="connsiteY7" fmla="*/ 78852 h 1394305"/>
              <a:gd name="connsiteX8" fmla="*/ 2232841 w 2781642"/>
              <a:gd name="connsiteY8" fmla="*/ 110936 h 1394305"/>
              <a:gd name="connsiteX9" fmla="*/ 2361177 w 2781642"/>
              <a:gd name="connsiteY9" fmla="*/ 126978 h 1394305"/>
              <a:gd name="connsiteX10" fmla="*/ 2377220 w 2781642"/>
              <a:gd name="connsiteY10" fmla="*/ 175105 h 1394305"/>
              <a:gd name="connsiteX11" fmla="*/ 2345135 w 2781642"/>
              <a:gd name="connsiteY11" fmla="*/ 207189 h 1394305"/>
              <a:gd name="connsiteX12" fmla="*/ 2216799 w 2781642"/>
              <a:gd name="connsiteY12" fmla="*/ 271357 h 1394305"/>
              <a:gd name="connsiteX13" fmla="*/ 2104504 w 2781642"/>
              <a:gd name="connsiteY13" fmla="*/ 335526 h 1394305"/>
              <a:gd name="connsiteX14" fmla="*/ 1911999 w 2781642"/>
              <a:gd name="connsiteY14" fmla="*/ 415736 h 1394305"/>
              <a:gd name="connsiteX15" fmla="*/ 1863872 w 2781642"/>
              <a:gd name="connsiteY15" fmla="*/ 447820 h 1394305"/>
              <a:gd name="connsiteX16" fmla="*/ 1719493 w 2781642"/>
              <a:gd name="connsiteY16" fmla="*/ 479905 h 1394305"/>
              <a:gd name="connsiteX17" fmla="*/ 1559072 w 2781642"/>
              <a:gd name="connsiteY17" fmla="*/ 544073 h 1394305"/>
              <a:gd name="connsiteX18" fmla="*/ 1494904 w 2781642"/>
              <a:gd name="connsiteY18" fmla="*/ 560115 h 1394305"/>
              <a:gd name="connsiteX19" fmla="*/ 1446777 w 2781642"/>
              <a:gd name="connsiteY19" fmla="*/ 592199 h 1394305"/>
              <a:gd name="connsiteX20" fmla="*/ 1398651 w 2781642"/>
              <a:gd name="connsiteY20" fmla="*/ 608242 h 1394305"/>
              <a:gd name="connsiteX21" fmla="*/ 1543030 w 2781642"/>
              <a:gd name="connsiteY21" fmla="*/ 656368 h 1394305"/>
              <a:gd name="connsiteX22" fmla="*/ 2441388 w 2781642"/>
              <a:gd name="connsiteY22" fmla="*/ 672410 h 1394305"/>
              <a:gd name="connsiteX23" fmla="*/ 2505556 w 2781642"/>
              <a:gd name="connsiteY23" fmla="*/ 688452 h 1394305"/>
              <a:gd name="connsiteX24" fmla="*/ 2730146 w 2781642"/>
              <a:gd name="connsiteY24" fmla="*/ 736578 h 1394305"/>
              <a:gd name="connsiteX25" fmla="*/ 2762230 w 2781642"/>
              <a:gd name="connsiteY25" fmla="*/ 768663 h 1394305"/>
              <a:gd name="connsiteX26" fmla="*/ 2746188 w 2781642"/>
              <a:gd name="connsiteY26" fmla="*/ 1073463 h 1394305"/>
              <a:gd name="connsiteX27" fmla="*/ 2665977 w 2781642"/>
              <a:gd name="connsiteY27" fmla="*/ 1137631 h 1394305"/>
              <a:gd name="connsiteX28" fmla="*/ 2521599 w 2781642"/>
              <a:gd name="connsiteY28" fmla="*/ 1265968 h 1394305"/>
              <a:gd name="connsiteX29" fmla="*/ 2425346 w 2781642"/>
              <a:gd name="connsiteY29" fmla="*/ 1298052 h 1394305"/>
              <a:gd name="connsiteX30" fmla="*/ 2377220 w 2781642"/>
              <a:gd name="connsiteY30" fmla="*/ 1314094 h 1394305"/>
              <a:gd name="connsiteX31" fmla="*/ 2216799 w 2781642"/>
              <a:gd name="connsiteY31" fmla="*/ 1362220 h 1394305"/>
              <a:gd name="connsiteX32" fmla="*/ 1928041 w 2781642"/>
              <a:gd name="connsiteY32" fmla="*/ 1394305 h 1394305"/>
              <a:gd name="connsiteX33" fmla="*/ 773009 w 2781642"/>
              <a:gd name="connsiteY33" fmla="*/ 1378263 h 1394305"/>
              <a:gd name="connsiteX34" fmla="*/ 548420 w 2781642"/>
              <a:gd name="connsiteY34" fmla="*/ 1314094 h 1394305"/>
              <a:gd name="connsiteX35" fmla="*/ 355914 w 2781642"/>
              <a:gd name="connsiteY35" fmla="*/ 1282010 h 1394305"/>
              <a:gd name="connsiteX36" fmla="*/ 67156 w 2781642"/>
              <a:gd name="connsiteY36" fmla="*/ 1217842 h 1394305"/>
              <a:gd name="connsiteX37" fmla="*/ 2988 w 2781642"/>
              <a:gd name="connsiteY37" fmla="*/ 1185757 h 1394305"/>
              <a:gd name="connsiteX38" fmla="*/ 19030 w 2781642"/>
              <a:gd name="connsiteY38" fmla="*/ 1121589 h 1394305"/>
              <a:gd name="connsiteX39" fmla="*/ 115283 w 2781642"/>
              <a:gd name="connsiteY39" fmla="*/ 993252 h 1394305"/>
              <a:gd name="connsiteX40" fmla="*/ 163409 w 2781642"/>
              <a:gd name="connsiteY40" fmla="*/ 913042 h 1394305"/>
              <a:gd name="connsiteX41" fmla="*/ 339872 w 2781642"/>
              <a:gd name="connsiteY41" fmla="*/ 768663 h 1394305"/>
              <a:gd name="connsiteX42" fmla="*/ 436125 w 2781642"/>
              <a:gd name="connsiteY42" fmla="*/ 704494 h 1394305"/>
              <a:gd name="connsiteX43" fmla="*/ 500293 w 2781642"/>
              <a:gd name="connsiteY43" fmla="*/ 640326 h 1394305"/>
              <a:gd name="connsiteX44" fmla="*/ 580504 w 2781642"/>
              <a:gd name="connsiteY44" fmla="*/ 576157 h 1394305"/>
              <a:gd name="connsiteX45" fmla="*/ 596546 w 2781642"/>
              <a:gd name="connsiteY45" fmla="*/ 14684 h 1394305"/>
              <a:gd name="connsiteX46" fmla="*/ 724883 w 2781642"/>
              <a:gd name="connsiteY46" fmla="*/ 46768 h 1394305"/>
              <a:gd name="connsiteX47" fmla="*/ 869262 w 2781642"/>
              <a:gd name="connsiteY47" fmla="*/ 94894 h 1394305"/>
              <a:gd name="connsiteX48" fmla="*/ 965514 w 2781642"/>
              <a:gd name="connsiteY48" fmla="*/ 143020 h 1394305"/>
              <a:gd name="connsiteX49" fmla="*/ 1029683 w 2781642"/>
              <a:gd name="connsiteY49" fmla="*/ 175105 h 1394305"/>
              <a:gd name="connsiteX50" fmla="*/ 1061767 w 2781642"/>
              <a:gd name="connsiteY50" fmla="*/ 191147 h 1394305"/>
              <a:gd name="connsiteX51" fmla="*/ 1045725 w 2781642"/>
              <a:gd name="connsiteY51" fmla="*/ 126978 h 1394305"/>
              <a:gd name="connsiteX52" fmla="*/ 901346 w 2781642"/>
              <a:gd name="connsiteY52" fmla="*/ 175105 h 13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81642" h="1394305">
                <a:moveTo>
                  <a:pt x="901346" y="175105"/>
                </a:moveTo>
                <a:lnTo>
                  <a:pt x="901346" y="175105"/>
                </a:lnTo>
                <a:cubicBezTo>
                  <a:pt x="944125" y="153715"/>
                  <a:pt x="987695" y="133839"/>
                  <a:pt x="1029683" y="110936"/>
                </a:cubicBezTo>
                <a:cubicBezTo>
                  <a:pt x="1046609" y="101704"/>
                  <a:pt x="1058903" y="82633"/>
                  <a:pt x="1077809" y="78852"/>
                </a:cubicBezTo>
                <a:cubicBezTo>
                  <a:pt x="1140949" y="66224"/>
                  <a:pt x="1206146" y="68157"/>
                  <a:pt x="1270314" y="62810"/>
                </a:cubicBezTo>
                <a:cubicBezTo>
                  <a:pt x="1291704" y="52115"/>
                  <a:pt x="1310569" y="30726"/>
                  <a:pt x="1334483" y="30726"/>
                </a:cubicBezTo>
                <a:cubicBezTo>
                  <a:pt x="1521946" y="30726"/>
                  <a:pt x="1709018" y="48790"/>
                  <a:pt x="1895956" y="62810"/>
                </a:cubicBezTo>
                <a:cubicBezTo>
                  <a:pt x="1923146" y="64849"/>
                  <a:pt x="1949175" y="74996"/>
                  <a:pt x="1976167" y="78852"/>
                </a:cubicBezTo>
                <a:cubicBezTo>
                  <a:pt x="2061524" y="91046"/>
                  <a:pt x="2147283" y="100241"/>
                  <a:pt x="2232841" y="110936"/>
                </a:cubicBezTo>
                <a:lnTo>
                  <a:pt x="2361177" y="126978"/>
                </a:lnTo>
                <a:cubicBezTo>
                  <a:pt x="2366525" y="143020"/>
                  <a:pt x="2380536" y="158523"/>
                  <a:pt x="2377220" y="175105"/>
                </a:cubicBezTo>
                <a:cubicBezTo>
                  <a:pt x="2374254" y="189936"/>
                  <a:pt x="2356946" y="197741"/>
                  <a:pt x="2345135" y="207189"/>
                </a:cubicBezTo>
                <a:cubicBezTo>
                  <a:pt x="2297077" y="245635"/>
                  <a:pt x="2279023" y="246467"/>
                  <a:pt x="2216799" y="271357"/>
                </a:cubicBezTo>
                <a:cubicBezTo>
                  <a:pt x="2154451" y="333705"/>
                  <a:pt x="2217607" y="278975"/>
                  <a:pt x="2104504" y="335526"/>
                </a:cubicBezTo>
                <a:cubicBezTo>
                  <a:pt x="1937903" y="418826"/>
                  <a:pt x="2120455" y="356177"/>
                  <a:pt x="1911999" y="415736"/>
                </a:cubicBezTo>
                <a:cubicBezTo>
                  <a:pt x="1895957" y="426431"/>
                  <a:pt x="1881593" y="440225"/>
                  <a:pt x="1863872" y="447820"/>
                </a:cubicBezTo>
                <a:cubicBezTo>
                  <a:pt x="1838653" y="458628"/>
                  <a:pt x="1740442" y="474192"/>
                  <a:pt x="1719493" y="479905"/>
                </a:cubicBezTo>
                <a:cubicBezTo>
                  <a:pt x="1507845" y="537627"/>
                  <a:pt x="1719046" y="484083"/>
                  <a:pt x="1559072" y="544073"/>
                </a:cubicBezTo>
                <a:cubicBezTo>
                  <a:pt x="1538428" y="551814"/>
                  <a:pt x="1516293" y="554768"/>
                  <a:pt x="1494904" y="560115"/>
                </a:cubicBezTo>
                <a:cubicBezTo>
                  <a:pt x="1478862" y="570810"/>
                  <a:pt x="1464022" y="583576"/>
                  <a:pt x="1446777" y="592199"/>
                </a:cubicBezTo>
                <a:cubicBezTo>
                  <a:pt x="1431652" y="599761"/>
                  <a:pt x="1393303" y="592200"/>
                  <a:pt x="1398651" y="608242"/>
                </a:cubicBezTo>
                <a:cubicBezTo>
                  <a:pt x="1407472" y="634703"/>
                  <a:pt x="1530282" y="655950"/>
                  <a:pt x="1543030" y="656368"/>
                </a:cubicBezTo>
                <a:cubicBezTo>
                  <a:pt x="1842370" y="666182"/>
                  <a:pt x="2141935" y="667063"/>
                  <a:pt x="2441388" y="672410"/>
                </a:cubicBezTo>
                <a:cubicBezTo>
                  <a:pt x="2462777" y="677757"/>
                  <a:pt x="2483937" y="684128"/>
                  <a:pt x="2505556" y="688452"/>
                </a:cubicBezTo>
                <a:cubicBezTo>
                  <a:pt x="2724989" y="732338"/>
                  <a:pt x="2617855" y="699148"/>
                  <a:pt x="2730146" y="736578"/>
                </a:cubicBezTo>
                <a:cubicBezTo>
                  <a:pt x="2740841" y="747273"/>
                  <a:pt x="2754448" y="755694"/>
                  <a:pt x="2762230" y="768663"/>
                </a:cubicBezTo>
                <a:cubicBezTo>
                  <a:pt x="2810682" y="849417"/>
                  <a:pt x="2754143" y="1050736"/>
                  <a:pt x="2746188" y="1073463"/>
                </a:cubicBezTo>
                <a:cubicBezTo>
                  <a:pt x="2734877" y="1105781"/>
                  <a:pt x="2691312" y="1114599"/>
                  <a:pt x="2665977" y="1137631"/>
                </a:cubicBezTo>
                <a:cubicBezTo>
                  <a:pt x="2631252" y="1169199"/>
                  <a:pt x="2575542" y="1241994"/>
                  <a:pt x="2521599" y="1265968"/>
                </a:cubicBezTo>
                <a:cubicBezTo>
                  <a:pt x="2490694" y="1279703"/>
                  <a:pt x="2457430" y="1287357"/>
                  <a:pt x="2425346" y="1298052"/>
                </a:cubicBezTo>
                <a:lnTo>
                  <a:pt x="2377220" y="1314094"/>
                </a:lnTo>
                <a:cubicBezTo>
                  <a:pt x="2345874" y="1324543"/>
                  <a:pt x="2257827" y="1356625"/>
                  <a:pt x="2216799" y="1362220"/>
                </a:cubicBezTo>
                <a:cubicBezTo>
                  <a:pt x="2120842" y="1375305"/>
                  <a:pt x="2024294" y="1383610"/>
                  <a:pt x="1928041" y="1394305"/>
                </a:cubicBezTo>
                <a:cubicBezTo>
                  <a:pt x="1543030" y="1388958"/>
                  <a:pt x="1157786" y="1392692"/>
                  <a:pt x="773009" y="1378263"/>
                </a:cubicBezTo>
                <a:cubicBezTo>
                  <a:pt x="702407" y="1375615"/>
                  <a:pt x="617061" y="1331254"/>
                  <a:pt x="548420" y="1314094"/>
                </a:cubicBezTo>
                <a:cubicBezTo>
                  <a:pt x="327188" y="1258787"/>
                  <a:pt x="731462" y="1357119"/>
                  <a:pt x="355914" y="1282010"/>
                </a:cubicBezTo>
                <a:cubicBezTo>
                  <a:pt x="-204233" y="1169981"/>
                  <a:pt x="393927" y="1272303"/>
                  <a:pt x="67156" y="1217842"/>
                </a:cubicBezTo>
                <a:cubicBezTo>
                  <a:pt x="45767" y="1207147"/>
                  <a:pt x="13683" y="1207147"/>
                  <a:pt x="2988" y="1185757"/>
                </a:cubicBezTo>
                <a:cubicBezTo>
                  <a:pt x="-6872" y="1166037"/>
                  <a:pt x="10076" y="1141736"/>
                  <a:pt x="19030" y="1121589"/>
                </a:cubicBezTo>
                <a:cubicBezTo>
                  <a:pt x="75847" y="993749"/>
                  <a:pt x="47277" y="1083926"/>
                  <a:pt x="115283" y="993252"/>
                </a:cubicBezTo>
                <a:cubicBezTo>
                  <a:pt x="133991" y="968308"/>
                  <a:pt x="143931" y="937390"/>
                  <a:pt x="163409" y="913042"/>
                </a:cubicBezTo>
                <a:cubicBezTo>
                  <a:pt x="330413" y="704287"/>
                  <a:pt x="151454" y="957087"/>
                  <a:pt x="339872" y="768663"/>
                </a:cubicBezTo>
                <a:cubicBezTo>
                  <a:pt x="388866" y="719668"/>
                  <a:pt x="358428" y="743342"/>
                  <a:pt x="436125" y="704494"/>
                </a:cubicBezTo>
                <a:cubicBezTo>
                  <a:pt x="457514" y="683105"/>
                  <a:pt x="477326" y="660012"/>
                  <a:pt x="500293" y="640326"/>
                </a:cubicBezTo>
                <a:cubicBezTo>
                  <a:pt x="641934" y="518920"/>
                  <a:pt x="471301" y="685364"/>
                  <a:pt x="580504" y="576157"/>
                </a:cubicBezTo>
                <a:cubicBezTo>
                  <a:pt x="585851" y="388999"/>
                  <a:pt x="547281" y="195321"/>
                  <a:pt x="596546" y="14684"/>
                </a:cubicBezTo>
                <a:cubicBezTo>
                  <a:pt x="608148" y="-27858"/>
                  <a:pt x="682579" y="34326"/>
                  <a:pt x="724883" y="46768"/>
                </a:cubicBezTo>
                <a:cubicBezTo>
                  <a:pt x="773551" y="61082"/>
                  <a:pt x="869262" y="94894"/>
                  <a:pt x="869262" y="94894"/>
                </a:cubicBezTo>
                <a:cubicBezTo>
                  <a:pt x="961751" y="156553"/>
                  <a:pt x="872529" y="103169"/>
                  <a:pt x="965514" y="143020"/>
                </a:cubicBezTo>
                <a:cubicBezTo>
                  <a:pt x="987495" y="152440"/>
                  <a:pt x="1008293" y="164410"/>
                  <a:pt x="1029683" y="175105"/>
                </a:cubicBezTo>
                <a:lnTo>
                  <a:pt x="1061767" y="191147"/>
                </a:lnTo>
                <a:lnTo>
                  <a:pt x="1045725" y="126978"/>
                </a:lnTo>
                <a:lnTo>
                  <a:pt x="901346" y="175105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 b="1" dirty="0" smtClean="0"/>
              <a:t>Thing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613627" y="2959767"/>
            <a:ext cx="1589663" cy="1267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Round Thing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841958" y="3084092"/>
            <a:ext cx="1098884" cy="10186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Square Thing</a:t>
            </a:r>
            <a:endParaRPr lang="en-US" sz="3200" b="1" dirty="0"/>
          </a:p>
        </p:txBody>
      </p:sp>
      <p:cxnSp>
        <p:nvCxnSpPr>
          <p:cNvPr id="8" name="Straight Arrow Connector 7"/>
          <p:cNvCxnSpPr>
            <a:stCxn id="4" idx="32"/>
            <a:endCxn id="13" idx="0"/>
          </p:cNvCxnSpPr>
          <p:nvPr/>
        </p:nvCxnSpPr>
        <p:spPr>
          <a:xfrm>
            <a:off x="4613627" y="2598821"/>
            <a:ext cx="795110" cy="360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1"/>
            <a:endCxn id="6" idx="0"/>
          </p:cNvCxnSpPr>
          <p:nvPr/>
        </p:nvCxnSpPr>
        <p:spPr>
          <a:xfrm>
            <a:off x="4843750" y="2575965"/>
            <a:ext cx="2547650" cy="508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7304" y="3027945"/>
            <a:ext cx="1636296" cy="9184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Red Thing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422358" y="3027945"/>
            <a:ext cx="1572126" cy="91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Blue Thing</a:t>
            </a:r>
            <a:endParaRPr lang="en-US" sz="2400" b="1" dirty="0"/>
          </a:p>
        </p:txBody>
      </p:sp>
      <p:cxnSp>
        <p:nvCxnSpPr>
          <p:cNvPr id="23" name="Straight Arrow Connector 22"/>
          <p:cNvCxnSpPr>
            <a:stCxn id="4" idx="33"/>
            <a:endCxn id="16" idx="0"/>
          </p:cNvCxnSpPr>
          <p:nvPr/>
        </p:nvCxnSpPr>
        <p:spPr>
          <a:xfrm flipH="1">
            <a:off x="3208421" y="2587393"/>
            <a:ext cx="484716" cy="440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4"/>
            <a:endCxn id="15" idx="0"/>
          </p:cNvCxnSpPr>
          <p:nvPr/>
        </p:nvCxnSpPr>
        <p:spPr>
          <a:xfrm flipH="1">
            <a:off x="1315452" y="2541682"/>
            <a:ext cx="2198701" cy="48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8513" y="4852721"/>
            <a:ext cx="1746289" cy="1427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Round Red  Thing</a:t>
            </a:r>
            <a:endParaRPr lang="en-US" sz="3200" b="1" dirty="0"/>
          </a:p>
        </p:txBody>
      </p:sp>
      <p:cxnSp>
        <p:nvCxnSpPr>
          <p:cNvPr id="29" name="Straight Arrow Connector 28"/>
          <p:cNvCxnSpPr>
            <a:stCxn id="15" idx="2"/>
            <a:endCxn id="27" idx="0"/>
          </p:cNvCxnSpPr>
          <p:nvPr/>
        </p:nvCxnSpPr>
        <p:spPr>
          <a:xfrm>
            <a:off x="1315452" y="3946358"/>
            <a:ext cx="226206" cy="818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27" idx="7"/>
          </p:cNvCxnSpPr>
          <p:nvPr/>
        </p:nvCxnSpPr>
        <p:spPr>
          <a:xfrm flipH="1">
            <a:off x="2159064" y="4014113"/>
            <a:ext cx="2792218" cy="985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036111" y="4838988"/>
            <a:ext cx="1746289" cy="16042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36111" y="4927218"/>
            <a:ext cx="1746289" cy="1427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Round Blue Thing</a:t>
            </a:r>
            <a:endParaRPr lang="en-US" sz="3200" b="1" dirty="0"/>
          </a:p>
        </p:txBody>
      </p:sp>
      <p:cxnSp>
        <p:nvCxnSpPr>
          <p:cNvPr id="36" name="Straight Arrow Connector 35"/>
          <p:cNvCxnSpPr>
            <a:stCxn id="5" idx="2"/>
            <a:endCxn id="33" idx="0"/>
          </p:cNvCxnSpPr>
          <p:nvPr/>
        </p:nvCxnSpPr>
        <p:spPr>
          <a:xfrm flipH="1">
            <a:off x="4909256" y="4227094"/>
            <a:ext cx="499203" cy="611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2"/>
            <a:endCxn id="33" idx="1"/>
          </p:cNvCxnSpPr>
          <p:nvPr/>
        </p:nvCxnSpPr>
        <p:spPr>
          <a:xfrm>
            <a:off x="3208421" y="3946358"/>
            <a:ext cx="1083428" cy="1127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26442" y="5309937"/>
            <a:ext cx="72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tc.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initial prototyping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(</a:t>
            </a:r>
            <a:r>
              <a:rPr lang="en-US" dirty="0" err="1" smtClean="0"/>
              <a:t>Sparx</a:t>
            </a:r>
            <a:r>
              <a:rPr lang="en-US" dirty="0" smtClean="0"/>
              <a:t> EA, with visual representation of OWL constructs but not RDF export)</a:t>
            </a:r>
          </a:p>
          <a:p>
            <a:pPr lvl="0"/>
            <a:r>
              <a:rPr lang="en-US" dirty="0" smtClean="0"/>
              <a:t>Facets:</a:t>
            </a:r>
          </a:p>
          <a:p>
            <a:pPr lvl="1"/>
            <a:r>
              <a:rPr lang="en-US" dirty="0" smtClean="0"/>
              <a:t>Culminating</a:t>
            </a:r>
          </a:p>
          <a:p>
            <a:pPr lvl="1"/>
            <a:r>
              <a:rPr lang="en-US" dirty="0" smtClean="0"/>
              <a:t>Prescriptive</a:t>
            </a:r>
          </a:p>
          <a:p>
            <a:pPr lvl="1"/>
            <a:r>
              <a:rPr lang="en-US" dirty="0" smtClean="0"/>
              <a:t>Functional</a:t>
            </a:r>
          </a:p>
          <a:p>
            <a:pPr lvl="2"/>
            <a:r>
              <a:rPr lang="en-US" dirty="0" smtClean="0"/>
              <a:t>Purposeful</a:t>
            </a:r>
          </a:p>
          <a:p>
            <a:pPr lvl="1"/>
            <a:r>
              <a:rPr lang="en-US" dirty="0" smtClean="0"/>
              <a:t>Instantaneous</a:t>
            </a:r>
          </a:p>
          <a:p>
            <a:pPr lvl="0"/>
            <a:r>
              <a:rPr lang="en-US" dirty="0" smtClean="0"/>
              <a:t>Linking provisionally to FIBO placeholders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1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</a:t>
            </a:r>
            <a:r>
              <a:rPr lang="en-GB" dirty="0" err="1" smtClean="0"/>
              <a:t>geneous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29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8425" y="6356351"/>
            <a:ext cx="2057400" cy="365125"/>
          </a:xfrm>
        </p:spPr>
        <p:txBody>
          <a:bodyPr/>
          <a:lstStyle/>
          <a:p>
            <a:fld id="{0E49032C-FC1D-455E-94CE-D351C12377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FpMLsho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5172075"/>
            <a:ext cx="2176462" cy="149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FpML-eg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4029075"/>
            <a:ext cx="2286000" cy="154720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 descr="WG11sho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57" y="3787775"/>
            <a:ext cx="2468843" cy="161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95600" y="1666875"/>
            <a:ext cx="3048000" cy="1600200"/>
          </a:xfrm>
          <a:prstGeom prst="roundRect">
            <a:avLst/>
          </a:prstGeom>
          <a:solidFill>
            <a:srgbClr val="FCC60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Conceptual ontology</a:t>
            </a:r>
          </a:p>
          <a:p>
            <a:pPr algn="ctr"/>
            <a:endParaRPr lang="en-US" sz="1200" dirty="0"/>
          </a:p>
          <a:p>
            <a:pPr algn="ctr"/>
            <a:r>
              <a:rPr lang="en-US" dirty="0" smtClean="0"/>
              <a:t>Shared business meanings</a:t>
            </a:r>
          </a:p>
        </p:txBody>
      </p:sp>
      <p:sp>
        <p:nvSpPr>
          <p:cNvPr id="8" name="Left-Right Arrow 7"/>
          <p:cNvSpPr/>
          <p:nvPr/>
        </p:nvSpPr>
        <p:spPr>
          <a:xfrm rot="2714704">
            <a:off x="5079712" y="3390420"/>
            <a:ext cx="1462480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0" name="Left-Right Arrow 9"/>
          <p:cNvSpPr/>
          <p:nvPr/>
        </p:nvSpPr>
        <p:spPr>
          <a:xfrm rot="18715420">
            <a:off x="2476429" y="3433423"/>
            <a:ext cx="1462480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1" name="Left-Right Arrow 10"/>
          <p:cNvSpPr/>
          <p:nvPr/>
        </p:nvSpPr>
        <p:spPr>
          <a:xfrm rot="4570913">
            <a:off x="3608474" y="3886604"/>
            <a:ext cx="2091286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577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Occurrent Facets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17638"/>
            <a:ext cx="8319707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Culminating Facet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1" y="2133600"/>
            <a:ext cx="751114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Telic: Function</a:t>
            </a:r>
            <a:r>
              <a:rPr lang="en-US" baseline="0" dirty="0" smtClean="0"/>
              <a:t> v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Telic can be read as being something with a function</a:t>
            </a:r>
          </a:p>
          <a:p>
            <a:r>
              <a:rPr lang="en-US" dirty="0" smtClean="0"/>
              <a:t>Some interpretations attribute intent to the notion of function</a:t>
            </a:r>
          </a:p>
          <a:p>
            <a:pPr lvl="1"/>
            <a:r>
              <a:rPr lang="en-US" dirty="0" smtClean="0"/>
              <a:t>We reject this – see e.g. Finke</a:t>
            </a:r>
          </a:p>
          <a:p>
            <a:pPr lvl="2"/>
            <a:r>
              <a:rPr lang="en-US" dirty="0" smtClean="0">
                <a:hlinkClick r:id="rId2"/>
              </a:rPr>
              <a:t>http://www.patheos.com/blogs/camelswithhammers/2011/10/natural-functions/</a:t>
            </a:r>
            <a:endParaRPr lang="en-US" dirty="0" smtClean="0"/>
          </a:p>
          <a:p>
            <a:pPr lvl="1"/>
            <a:r>
              <a:rPr lang="en-US" dirty="0" smtClean="0"/>
              <a:t>A hand has a function but no designer intended that function</a:t>
            </a:r>
          </a:p>
          <a:p>
            <a:pPr lvl="1"/>
            <a:endParaRPr lang="en-US" dirty="0"/>
          </a:p>
          <a:p>
            <a:r>
              <a:rPr lang="en-US" dirty="0" smtClean="0"/>
              <a:t>Functional occurrent is superclass of purposeful occurrent</a:t>
            </a:r>
          </a:p>
          <a:p>
            <a:pPr lvl="1"/>
            <a:r>
              <a:rPr lang="en-US" dirty="0" smtClean="0"/>
              <a:t>We would not use a word like telic anyway</a:t>
            </a:r>
          </a:p>
          <a:p>
            <a:pPr lvl="1"/>
            <a:r>
              <a:rPr lang="en-US" dirty="0" smtClean="0"/>
              <a:t>Functional = Telic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8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Functional and</a:t>
            </a:r>
            <a:r>
              <a:rPr lang="en-GB" baseline="0" dirty="0" smtClean="0"/>
              <a:t> </a:t>
            </a:r>
            <a:r>
              <a:rPr lang="en-GB" dirty="0" smtClean="0"/>
              <a:t>Purposeful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7163"/>
            <a:ext cx="7543800" cy="43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Instantaneous</a:t>
            </a:r>
            <a:r>
              <a:rPr lang="en-GB" baseline="0" dirty="0" smtClean="0"/>
              <a:t> Facet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933"/>
            <a:ext cx="9144000" cy="49208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Prescriptive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57400"/>
            <a:ext cx="7391400" cy="305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Prescriptive detail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52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599"/>
            <a:ext cx="7239000" cy="425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181600"/>
            <a:ext cx="6096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Ongoing and Purposeful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"/>
            <a:ext cx="8077200" cy="6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these into Cameo</a:t>
            </a:r>
            <a:r>
              <a:rPr lang="en-US" baseline="0" dirty="0" smtClean="0"/>
              <a:t> Conceptual Modeler for onward RDF/OWL generation</a:t>
            </a:r>
          </a:p>
          <a:p>
            <a:r>
              <a:rPr lang="en-US" baseline="0" dirty="0" smtClean="0"/>
              <a:t>Still needed to address the question of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Business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E49032C-FC1D-455E-94CE-D351C12377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FpMLsho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5162550"/>
            <a:ext cx="2176462" cy="149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FpML-eg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4019550"/>
            <a:ext cx="2286000" cy="154720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 descr="WG11sho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57" y="3778250"/>
            <a:ext cx="2468843" cy="161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95600" y="1657350"/>
            <a:ext cx="3048000" cy="1600200"/>
          </a:xfrm>
          <a:prstGeom prst="roundRect">
            <a:avLst/>
          </a:prstGeom>
          <a:solidFill>
            <a:srgbClr val="FCC60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Conceptual ontology</a:t>
            </a:r>
          </a:p>
          <a:p>
            <a:pPr algn="ctr"/>
            <a:endParaRPr lang="en-US" sz="1200" dirty="0"/>
          </a:p>
          <a:p>
            <a:pPr algn="ctr"/>
            <a:r>
              <a:rPr lang="en-US" dirty="0" smtClean="0"/>
              <a:t>Shared business meanings</a:t>
            </a:r>
          </a:p>
        </p:txBody>
      </p:sp>
      <p:sp>
        <p:nvSpPr>
          <p:cNvPr id="8" name="Left-Right Arrow 7"/>
          <p:cNvSpPr/>
          <p:nvPr/>
        </p:nvSpPr>
        <p:spPr>
          <a:xfrm rot="2714704">
            <a:off x="5079712" y="3380895"/>
            <a:ext cx="1462480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0" name="Left-Right Arrow 9"/>
          <p:cNvSpPr/>
          <p:nvPr/>
        </p:nvSpPr>
        <p:spPr>
          <a:xfrm rot="18715420">
            <a:off x="2476429" y="3423898"/>
            <a:ext cx="1462480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1" name="Left-Right Arrow 10"/>
          <p:cNvSpPr/>
          <p:nvPr/>
        </p:nvSpPr>
        <p:spPr>
          <a:xfrm rot="4570913">
            <a:off x="3608474" y="3877079"/>
            <a:ext cx="2091286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pic>
        <p:nvPicPr>
          <p:cNvPr id="1033" name="Picture 9" descr="C:\Users\User\AppData\Local\Microsoft\Windows\Temporary Internet Files\Content.IE5\IG8Y7LTI\MP9004392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2" y="1657350"/>
            <a:ext cx="1600200" cy="10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621824" y="2571750"/>
            <a:ext cx="2654776" cy="590893"/>
          </a:xfrm>
          <a:prstGeom prst="rightArrow">
            <a:avLst/>
          </a:prstGeom>
          <a:solidFill>
            <a:srgbClr val="C6D9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Validated by business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Occurrent Facets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010"/>
            <a:ext cx="9144000" cy="49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There are two concepts often referenced</a:t>
            </a:r>
            <a:r>
              <a:rPr lang="en-GB" baseline="0" dirty="0" smtClean="0"/>
              <a:t> by the word “State”</a:t>
            </a:r>
          </a:p>
          <a:p>
            <a:pPr lvl="1"/>
            <a:r>
              <a:rPr lang="en-GB" dirty="0" smtClean="0"/>
              <a:t>The</a:t>
            </a:r>
            <a:r>
              <a:rPr lang="en-GB" baseline="0" dirty="0" smtClean="0"/>
              <a:t> state something is in</a:t>
            </a:r>
          </a:p>
          <a:p>
            <a:pPr lvl="2"/>
            <a:r>
              <a:rPr lang="en-GB" dirty="0" smtClean="0"/>
              <a:t>E.g. being red, being in default</a:t>
            </a:r>
          </a:p>
          <a:p>
            <a:pPr lvl="2"/>
            <a:r>
              <a:rPr lang="en-GB" dirty="0" smtClean="0"/>
              <a:t>Per State Transition</a:t>
            </a:r>
            <a:r>
              <a:rPr lang="en-GB" baseline="0" dirty="0" smtClean="0"/>
              <a:t> Diagrams</a:t>
            </a:r>
          </a:p>
          <a:p>
            <a:pPr lvl="2"/>
            <a:r>
              <a:rPr lang="en-GB" baseline="0" dirty="0" smtClean="0"/>
              <a:t>This is occurrent</a:t>
            </a:r>
          </a:p>
          <a:p>
            <a:pPr lvl="1"/>
            <a:r>
              <a:rPr lang="en-GB" dirty="0" smtClean="0"/>
              <a:t>The state itself</a:t>
            </a:r>
          </a:p>
          <a:p>
            <a:pPr lvl="2"/>
            <a:r>
              <a:rPr lang="en-GB" dirty="0" smtClean="0"/>
              <a:t>The state of redness, the state of default</a:t>
            </a:r>
          </a:p>
          <a:p>
            <a:pPr lvl="2"/>
            <a:r>
              <a:rPr lang="en-GB" dirty="0" smtClean="0"/>
              <a:t>This is a continuant thing</a:t>
            </a:r>
          </a:p>
          <a:p>
            <a:pPr lvl="2"/>
            <a:r>
              <a:rPr lang="en-GB" dirty="0" smtClean="0"/>
              <a:t>It is also abstract (does not have concrete members</a:t>
            </a:r>
            <a:r>
              <a:rPr lang="en-GB" baseline="0" dirty="0" smtClean="0"/>
              <a:t> in the world)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DA211-D83F-4883-8596-42D171D05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855"/>
            <a:ext cx="9144000" cy="42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 and Accomplishment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5639" y="1219200"/>
            <a:ext cx="26088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Occurrent Thing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0999" y="1143000"/>
            <a:ext cx="1438059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Homogeneous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86600" y="1066800"/>
            <a:ext cx="1636287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Heterogeneous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847387" y="2661718"/>
            <a:ext cx="121001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Culminating Occurrent</a:t>
            </a:r>
            <a:endParaRPr lang="en-US" sz="1400" dirty="0"/>
          </a:p>
        </p:txBody>
      </p:sp>
      <p:cxnSp>
        <p:nvCxnSpPr>
          <p:cNvPr id="82" name="Straight Arrow Connector 81"/>
          <p:cNvCxnSpPr>
            <a:stCxn id="4" idx="2"/>
            <a:endCxn id="79" idx="0"/>
          </p:cNvCxnSpPr>
          <p:nvPr/>
        </p:nvCxnSpPr>
        <p:spPr>
          <a:xfrm flipH="1">
            <a:off x="1452394" y="1676400"/>
            <a:ext cx="3327658" cy="985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" idx="2"/>
            <a:endCxn id="132" idx="0"/>
          </p:cNvCxnSpPr>
          <p:nvPr/>
        </p:nvCxnSpPr>
        <p:spPr>
          <a:xfrm flipH="1">
            <a:off x="3025861" y="1676400"/>
            <a:ext cx="1754191" cy="985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799970" y="2660447"/>
            <a:ext cx="10526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PurposefulOccurrent</a:t>
            </a:r>
            <a:endParaRPr lang="en-US" sz="1400" dirty="0"/>
          </a:p>
        </p:txBody>
      </p:sp>
      <p:sp>
        <p:nvSpPr>
          <p:cNvPr id="97" name="Rectangle 96"/>
          <p:cNvSpPr/>
          <p:nvPr/>
        </p:nvSpPr>
        <p:spPr>
          <a:xfrm>
            <a:off x="7134455" y="2660447"/>
            <a:ext cx="14761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 Purposeful Occurrent</a:t>
            </a:r>
            <a:endParaRPr lang="en-US" sz="1400" dirty="0"/>
          </a:p>
        </p:txBody>
      </p:sp>
      <p:cxnSp>
        <p:nvCxnSpPr>
          <p:cNvPr id="99" name="Straight Arrow Connector 98"/>
          <p:cNvCxnSpPr>
            <a:stCxn id="4" idx="2"/>
            <a:endCxn id="96" idx="0"/>
          </p:cNvCxnSpPr>
          <p:nvPr/>
        </p:nvCxnSpPr>
        <p:spPr>
          <a:xfrm>
            <a:off x="4780052" y="1676400"/>
            <a:ext cx="1546238" cy="98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4" idx="2"/>
            <a:endCxn id="97" idx="0"/>
          </p:cNvCxnSpPr>
          <p:nvPr/>
        </p:nvCxnSpPr>
        <p:spPr>
          <a:xfrm>
            <a:off x="4780052" y="1676400"/>
            <a:ext cx="3092476" cy="98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3" idx="2"/>
            <a:endCxn id="119" idx="0"/>
          </p:cNvCxnSpPr>
          <p:nvPr/>
        </p:nvCxnSpPr>
        <p:spPr>
          <a:xfrm flipH="1">
            <a:off x="3167665" y="1524000"/>
            <a:ext cx="4737079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380603" y="4267200"/>
            <a:ext cx="1574124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Stanford “Accomplishment”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79" idx="2"/>
            <a:endCxn id="119" idx="0"/>
          </p:cNvCxnSpPr>
          <p:nvPr/>
        </p:nvCxnSpPr>
        <p:spPr>
          <a:xfrm>
            <a:off x="1452394" y="3118918"/>
            <a:ext cx="1715271" cy="114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426712" y="4287253"/>
            <a:ext cx="1574124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Stanford “Achievement”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stCxn id="79" idx="2"/>
            <a:endCxn id="123" idx="0"/>
          </p:cNvCxnSpPr>
          <p:nvPr/>
        </p:nvCxnSpPr>
        <p:spPr>
          <a:xfrm flipH="1">
            <a:off x="1213774" y="3118918"/>
            <a:ext cx="238620" cy="116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6" idx="2"/>
            <a:endCxn id="123" idx="0"/>
          </p:cNvCxnSpPr>
          <p:nvPr/>
        </p:nvCxnSpPr>
        <p:spPr>
          <a:xfrm flipH="1">
            <a:off x="1213774" y="3117647"/>
            <a:ext cx="5112516" cy="1169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6" idx="2"/>
            <a:endCxn id="119" idx="0"/>
          </p:cNvCxnSpPr>
          <p:nvPr/>
        </p:nvCxnSpPr>
        <p:spPr>
          <a:xfrm flipH="1">
            <a:off x="3167665" y="3117647"/>
            <a:ext cx="3158625" cy="1149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2286000" y="2661718"/>
            <a:ext cx="14797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 Culminating Occurrent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3" idx="2"/>
            <a:endCxn id="123" idx="0"/>
          </p:cNvCxnSpPr>
          <p:nvPr/>
        </p:nvCxnSpPr>
        <p:spPr>
          <a:xfrm>
            <a:off x="1100029" y="1600200"/>
            <a:ext cx="113745" cy="2687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Achievement and Accomplishment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5639" y="1219200"/>
            <a:ext cx="26088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Occurrent Thing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0999" y="1143000"/>
            <a:ext cx="1438059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Homogeneous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86600" y="1066800"/>
            <a:ext cx="1636287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Heterogeneous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1081121" y="2651154"/>
            <a:ext cx="121001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Instantaneous Occurrent</a:t>
            </a:r>
            <a:endParaRPr lang="en-US" sz="1400" dirty="0"/>
          </a:p>
        </p:txBody>
      </p:sp>
      <p:cxnSp>
        <p:nvCxnSpPr>
          <p:cNvPr id="82" name="Straight Arrow Connector 81"/>
          <p:cNvCxnSpPr>
            <a:stCxn id="4" idx="2"/>
            <a:endCxn id="79" idx="0"/>
          </p:cNvCxnSpPr>
          <p:nvPr/>
        </p:nvCxnSpPr>
        <p:spPr>
          <a:xfrm flipH="1">
            <a:off x="1686128" y="1676400"/>
            <a:ext cx="3093924" cy="974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" idx="2"/>
            <a:endCxn id="132" idx="0"/>
          </p:cNvCxnSpPr>
          <p:nvPr/>
        </p:nvCxnSpPr>
        <p:spPr>
          <a:xfrm flipH="1">
            <a:off x="3234920" y="1676400"/>
            <a:ext cx="1545132" cy="969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799970" y="2660447"/>
            <a:ext cx="10526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PurposefulOccurrent</a:t>
            </a:r>
            <a:endParaRPr lang="en-US" sz="1400" dirty="0"/>
          </a:p>
        </p:txBody>
      </p:sp>
      <p:sp>
        <p:nvSpPr>
          <p:cNvPr id="97" name="Rectangle 96"/>
          <p:cNvSpPr/>
          <p:nvPr/>
        </p:nvSpPr>
        <p:spPr>
          <a:xfrm>
            <a:off x="7134455" y="2660447"/>
            <a:ext cx="14761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 Purposeful Occurrent</a:t>
            </a:r>
            <a:endParaRPr lang="en-US" sz="1400" dirty="0"/>
          </a:p>
        </p:txBody>
      </p:sp>
      <p:cxnSp>
        <p:nvCxnSpPr>
          <p:cNvPr id="99" name="Straight Arrow Connector 98"/>
          <p:cNvCxnSpPr>
            <a:stCxn id="4" idx="2"/>
            <a:endCxn id="96" idx="0"/>
          </p:cNvCxnSpPr>
          <p:nvPr/>
        </p:nvCxnSpPr>
        <p:spPr>
          <a:xfrm>
            <a:off x="4780052" y="1676400"/>
            <a:ext cx="1546238" cy="98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4" idx="2"/>
            <a:endCxn id="97" idx="0"/>
          </p:cNvCxnSpPr>
          <p:nvPr/>
        </p:nvCxnSpPr>
        <p:spPr>
          <a:xfrm>
            <a:off x="4780052" y="1676400"/>
            <a:ext cx="3092476" cy="98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3" idx="2"/>
            <a:endCxn id="119" idx="0"/>
          </p:cNvCxnSpPr>
          <p:nvPr/>
        </p:nvCxnSpPr>
        <p:spPr>
          <a:xfrm flipH="1">
            <a:off x="3167665" y="1524000"/>
            <a:ext cx="4737079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380603" y="4267200"/>
            <a:ext cx="1574124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Stanford “Accomplishment”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132" idx="2"/>
            <a:endCxn id="119" idx="0"/>
          </p:cNvCxnSpPr>
          <p:nvPr/>
        </p:nvCxnSpPr>
        <p:spPr>
          <a:xfrm flipH="1">
            <a:off x="3167665" y="3102876"/>
            <a:ext cx="67255" cy="116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426712" y="4287253"/>
            <a:ext cx="1574124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Stanford “Achievement”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stCxn id="79" idx="2"/>
            <a:endCxn id="123" idx="0"/>
          </p:cNvCxnSpPr>
          <p:nvPr/>
        </p:nvCxnSpPr>
        <p:spPr>
          <a:xfrm flipH="1">
            <a:off x="1213774" y="3108354"/>
            <a:ext cx="472354" cy="1178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6" idx="2"/>
            <a:endCxn id="123" idx="0"/>
          </p:cNvCxnSpPr>
          <p:nvPr/>
        </p:nvCxnSpPr>
        <p:spPr>
          <a:xfrm flipH="1">
            <a:off x="1213774" y="3117647"/>
            <a:ext cx="5112516" cy="1169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6" idx="2"/>
            <a:endCxn id="119" idx="0"/>
          </p:cNvCxnSpPr>
          <p:nvPr/>
        </p:nvCxnSpPr>
        <p:spPr>
          <a:xfrm flipH="1">
            <a:off x="3167665" y="3117647"/>
            <a:ext cx="3158625" cy="1149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2495059" y="2645676"/>
            <a:ext cx="14797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Durative Occurrent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3480" y="1601668"/>
            <a:ext cx="113745" cy="2687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Occurrent</a:t>
            </a:r>
            <a:r>
              <a:rPr lang="en-US" dirty="0"/>
              <a:t> </a:t>
            </a:r>
            <a:r>
              <a:rPr lang="en-US" dirty="0" smtClean="0"/>
              <a:t>Facets Uses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5639" y="1219200"/>
            <a:ext cx="26088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Occurrent Thing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0999" y="1143000"/>
            <a:ext cx="1438059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Homogeneous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86600" y="1066800"/>
            <a:ext cx="1636287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Heterogeneous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847387" y="2661718"/>
            <a:ext cx="121001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Instantaneous Occurrent</a:t>
            </a:r>
            <a:endParaRPr lang="en-US" sz="1400" dirty="0"/>
          </a:p>
        </p:txBody>
      </p:sp>
      <p:cxnSp>
        <p:nvCxnSpPr>
          <p:cNvPr id="82" name="Straight Arrow Connector 81"/>
          <p:cNvCxnSpPr>
            <a:stCxn id="4" idx="2"/>
            <a:endCxn id="79" idx="0"/>
          </p:cNvCxnSpPr>
          <p:nvPr/>
        </p:nvCxnSpPr>
        <p:spPr>
          <a:xfrm flipH="1">
            <a:off x="1452394" y="1676400"/>
            <a:ext cx="3327658" cy="985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" idx="2"/>
            <a:endCxn id="132" idx="0"/>
          </p:cNvCxnSpPr>
          <p:nvPr/>
        </p:nvCxnSpPr>
        <p:spPr>
          <a:xfrm flipH="1">
            <a:off x="3025861" y="1676400"/>
            <a:ext cx="1754191" cy="985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799970" y="2660447"/>
            <a:ext cx="10526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PurposefulOccurrent</a:t>
            </a:r>
            <a:endParaRPr lang="en-US" sz="1400" dirty="0"/>
          </a:p>
        </p:txBody>
      </p:sp>
      <p:sp>
        <p:nvSpPr>
          <p:cNvPr id="97" name="Rectangle 96"/>
          <p:cNvSpPr/>
          <p:nvPr/>
        </p:nvSpPr>
        <p:spPr>
          <a:xfrm>
            <a:off x="7134455" y="2660447"/>
            <a:ext cx="14761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 Purposeful Occurrent</a:t>
            </a:r>
            <a:endParaRPr lang="en-US" sz="1400" dirty="0"/>
          </a:p>
        </p:txBody>
      </p:sp>
      <p:cxnSp>
        <p:nvCxnSpPr>
          <p:cNvPr id="99" name="Straight Arrow Connector 98"/>
          <p:cNvCxnSpPr>
            <a:stCxn id="4" idx="2"/>
            <a:endCxn id="96" idx="0"/>
          </p:cNvCxnSpPr>
          <p:nvPr/>
        </p:nvCxnSpPr>
        <p:spPr>
          <a:xfrm>
            <a:off x="4780052" y="1676400"/>
            <a:ext cx="1546238" cy="98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4" idx="2"/>
            <a:endCxn id="97" idx="0"/>
          </p:cNvCxnSpPr>
          <p:nvPr/>
        </p:nvCxnSpPr>
        <p:spPr>
          <a:xfrm>
            <a:off x="4780052" y="1676400"/>
            <a:ext cx="3092476" cy="98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23" idx="2"/>
            <a:endCxn id="119" idx="0"/>
          </p:cNvCxnSpPr>
          <p:nvPr/>
        </p:nvCxnSpPr>
        <p:spPr>
          <a:xfrm flipH="1">
            <a:off x="3167665" y="1524000"/>
            <a:ext cx="4737079" cy="2939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380603" y="4463350"/>
            <a:ext cx="1574124" cy="3209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132" idx="2"/>
            <a:endCxn id="119" idx="0"/>
          </p:cNvCxnSpPr>
          <p:nvPr/>
        </p:nvCxnSpPr>
        <p:spPr>
          <a:xfrm>
            <a:off x="3025861" y="3118918"/>
            <a:ext cx="141804" cy="1344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244934" y="4287253"/>
            <a:ext cx="1574124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Achievement of a Milestone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stCxn id="79" idx="2"/>
            <a:endCxn id="123" idx="0"/>
          </p:cNvCxnSpPr>
          <p:nvPr/>
        </p:nvCxnSpPr>
        <p:spPr>
          <a:xfrm flipH="1">
            <a:off x="1031996" y="3118918"/>
            <a:ext cx="420398" cy="116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6" idx="2"/>
            <a:endCxn id="123" idx="0"/>
          </p:cNvCxnSpPr>
          <p:nvPr/>
        </p:nvCxnSpPr>
        <p:spPr>
          <a:xfrm flipH="1">
            <a:off x="1031996" y="3117647"/>
            <a:ext cx="5294294" cy="1169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6" idx="2"/>
            <a:endCxn id="119" idx="0"/>
          </p:cNvCxnSpPr>
          <p:nvPr/>
        </p:nvCxnSpPr>
        <p:spPr>
          <a:xfrm flipH="1">
            <a:off x="3167665" y="3117647"/>
            <a:ext cx="3158625" cy="1345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2286000" y="2661718"/>
            <a:ext cx="14797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Durative Occurrent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286000" y="4837655"/>
            <a:ext cx="1886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Think of this as (one meaning of) Process*</a:t>
            </a:r>
          </a:p>
          <a:p>
            <a:pPr algn="ctr"/>
            <a:r>
              <a:rPr lang="en-US" dirty="0" smtClean="0"/>
              <a:t>Has a start and an end but has a duration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380998" y="4744453"/>
            <a:ext cx="188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Culmination of a goal-directed activity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567603" y="5714818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Milestone?</a:t>
            </a:r>
          </a:p>
          <a:p>
            <a:r>
              <a:rPr lang="en-US" dirty="0" smtClean="0"/>
              <a:t>Not quite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4067930" y="4782050"/>
            <a:ext cx="312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split this into prescriptive </a:t>
            </a:r>
          </a:p>
          <a:p>
            <a:r>
              <a:rPr lang="en-US" dirty="0" smtClean="0"/>
              <a:t>and descriptive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4953000" y="5625444"/>
            <a:ext cx="388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Series: Sequences of the same thing</a:t>
            </a:r>
          </a:p>
          <a:p>
            <a:r>
              <a:rPr lang="en-US" dirty="0" smtClean="0"/>
              <a:t>Ordered sequences of (different) things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6895166" y="3810000"/>
            <a:ext cx="165564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Interest Accrual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7134455" y="4920550"/>
            <a:ext cx="178215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Interest Payment</a:t>
            </a:r>
            <a:endParaRPr lang="en-US" dirty="0"/>
          </a:p>
        </p:txBody>
      </p:sp>
      <p:cxnSp>
        <p:nvCxnSpPr>
          <p:cNvPr id="143" name="Straight Arrow Connector 142"/>
          <p:cNvCxnSpPr>
            <a:stCxn id="132" idx="2"/>
            <a:endCxn id="140" idx="0"/>
          </p:cNvCxnSpPr>
          <p:nvPr/>
        </p:nvCxnSpPr>
        <p:spPr>
          <a:xfrm>
            <a:off x="3025861" y="3118918"/>
            <a:ext cx="4697128" cy="691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" idx="2"/>
            <a:endCxn id="140" idx="0"/>
          </p:cNvCxnSpPr>
          <p:nvPr/>
        </p:nvCxnSpPr>
        <p:spPr>
          <a:xfrm>
            <a:off x="1100029" y="1600200"/>
            <a:ext cx="662296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79" idx="2"/>
            <a:endCxn id="141" idx="0"/>
          </p:cNvCxnSpPr>
          <p:nvPr/>
        </p:nvCxnSpPr>
        <p:spPr>
          <a:xfrm>
            <a:off x="1452394" y="3118918"/>
            <a:ext cx="6573139" cy="1801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96" idx="2"/>
            <a:endCxn id="140" idx="0"/>
          </p:cNvCxnSpPr>
          <p:nvPr/>
        </p:nvCxnSpPr>
        <p:spPr>
          <a:xfrm>
            <a:off x="6326290" y="3117647"/>
            <a:ext cx="1396699" cy="69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6" idx="2"/>
            <a:endCxn id="141" idx="0"/>
          </p:cNvCxnSpPr>
          <p:nvPr/>
        </p:nvCxnSpPr>
        <p:spPr>
          <a:xfrm>
            <a:off x="6326290" y="3117647"/>
            <a:ext cx="1699243" cy="1802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1378490" y="3352800"/>
            <a:ext cx="11777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Definitive Occurrent</a:t>
            </a:r>
            <a:endParaRPr lang="en-US" sz="1400" dirty="0"/>
          </a:p>
        </p:txBody>
      </p:sp>
      <p:cxnSp>
        <p:nvCxnSpPr>
          <p:cNvPr id="165" name="Straight Arrow Connector 164"/>
          <p:cNvCxnSpPr>
            <a:stCxn id="158" idx="2"/>
            <a:endCxn id="119" idx="0"/>
          </p:cNvCxnSpPr>
          <p:nvPr/>
        </p:nvCxnSpPr>
        <p:spPr>
          <a:xfrm>
            <a:off x="1967345" y="3810000"/>
            <a:ext cx="1200320" cy="65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210958" y="6520934"/>
            <a:ext cx="169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*Reserved word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needed high level primitive concepts within which to frame various things which happen in finance</a:t>
            </a:r>
          </a:p>
          <a:p>
            <a:r>
              <a:rPr lang="en-US" dirty="0" smtClean="0"/>
              <a:t>These</a:t>
            </a:r>
            <a:r>
              <a:rPr lang="en-US" baseline="0" dirty="0" smtClean="0"/>
              <a:t> need not be highly </a:t>
            </a:r>
            <a:r>
              <a:rPr lang="en-US" baseline="0" dirty="0" err="1" smtClean="0"/>
              <a:t>axiomatized</a:t>
            </a:r>
            <a:r>
              <a:rPr lang="en-US" baseline="0" dirty="0" smtClean="0"/>
              <a:t> </a:t>
            </a:r>
          </a:p>
          <a:p>
            <a:pPr lvl="1"/>
            <a:r>
              <a:rPr lang="en-US" baseline="0" dirty="0" smtClean="0"/>
              <a:t>rather, we want to ground out the meanings of a minimum set of primitive concepts so other concepts are derivable from these by use of axioms</a:t>
            </a:r>
          </a:p>
          <a:p>
            <a:r>
              <a:rPr lang="en-US" dirty="0" smtClean="0"/>
              <a:t>Analysis of existing concepts revealed multiple concepts </a:t>
            </a:r>
          </a:p>
          <a:p>
            <a:pPr lvl="1"/>
            <a:r>
              <a:rPr lang="en-US" dirty="0" smtClean="0"/>
              <a:t>So we segregated these into pairwise disjoint facets</a:t>
            </a:r>
          </a:p>
          <a:p>
            <a:pPr lvl="1"/>
            <a:r>
              <a:rPr lang="en-US" dirty="0" smtClean="0"/>
              <a:t>Have identified a possibly complete (?) set of facets</a:t>
            </a:r>
          </a:p>
          <a:p>
            <a:pPr lvl="1"/>
            <a:r>
              <a:rPr lang="en-US" dirty="0" smtClean="0"/>
              <a:t>State was a challenge as it is two things only one of which is occurrent</a:t>
            </a:r>
          </a:p>
          <a:p>
            <a:r>
              <a:rPr lang="en-US" dirty="0" smtClean="0"/>
              <a:t>Have we defined a high level language from which to articulate things which happen?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448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Mike Bennett</a:t>
            </a:r>
          </a:p>
          <a:p>
            <a:pPr lvl="1"/>
            <a:r>
              <a:rPr lang="en-US" dirty="0" smtClean="0">
                <a:hlinkClick r:id="rId2"/>
              </a:rPr>
              <a:t>mbennett@edmcouncil.org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mbennett@hypercube.co.uk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www.edmcouncil.org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5"/>
              </a:rPr>
              <a:t>http://www.edmcouncil.org/semanticsrepository/index.html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Formal Logic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032C-FC1D-455E-94CE-D351C12377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FpMLsho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5162550"/>
            <a:ext cx="2176462" cy="149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FpML-eg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4019550"/>
            <a:ext cx="2286000" cy="154720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 descr="WG11sho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57" y="3778250"/>
            <a:ext cx="2468843" cy="161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95600" y="1657350"/>
            <a:ext cx="3048000" cy="1600200"/>
          </a:xfrm>
          <a:prstGeom prst="roundRect">
            <a:avLst/>
          </a:prstGeom>
          <a:solidFill>
            <a:srgbClr val="FCC60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Conceptual ontology</a:t>
            </a:r>
          </a:p>
          <a:p>
            <a:pPr algn="ctr"/>
            <a:endParaRPr lang="en-US" sz="1200" dirty="0"/>
          </a:p>
          <a:p>
            <a:pPr algn="ctr"/>
            <a:r>
              <a:rPr lang="en-US" dirty="0" smtClean="0"/>
              <a:t>Shared business meanings</a:t>
            </a:r>
          </a:p>
        </p:txBody>
      </p:sp>
      <p:sp>
        <p:nvSpPr>
          <p:cNvPr id="8" name="Left-Right Arrow 7"/>
          <p:cNvSpPr/>
          <p:nvPr/>
        </p:nvSpPr>
        <p:spPr>
          <a:xfrm rot="2714704">
            <a:off x="5079712" y="3380895"/>
            <a:ext cx="1462480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0" name="Left-Right Arrow 9"/>
          <p:cNvSpPr/>
          <p:nvPr/>
        </p:nvSpPr>
        <p:spPr>
          <a:xfrm rot="18715420">
            <a:off x="2476429" y="3423898"/>
            <a:ext cx="1462480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1" name="Left-Right Arrow 10"/>
          <p:cNvSpPr/>
          <p:nvPr/>
        </p:nvSpPr>
        <p:spPr>
          <a:xfrm rot="4570913">
            <a:off x="3608474" y="3877079"/>
            <a:ext cx="2091286" cy="439467"/>
          </a:xfrm>
          <a:prstGeom prst="leftRightArrow">
            <a:avLst/>
          </a:prstGeom>
          <a:solidFill>
            <a:srgbClr val="FFFE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pic>
        <p:nvPicPr>
          <p:cNvPr id="1033" name="Picture 9" descr="C:\Users\User\AppData\Local\Microsoft\Windows\Temporary Internet Files\Content.IE5\IG8Y7LTI\MP9004392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2" y="1657350"/>
            <a:ext cx="1600200" cy="10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usiness Entity Typ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1791043"/>
            <a:ext cx="2133601" cy="13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621824" y="2571750"/>
            <a:ext cx="2654776" cy="590893"/>
          </a:xfrm>
          <a:prstGeom prst="rightArrow">
            <a:avLst/>
          </a:prstGeom>
          <a:solidFill>
            <a:srgbClr val="C6D9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Validated by business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810952" y="1771125"/>
            <a:ext cx="1504248" cy="100930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Expressed logically</a:t>
            </a:r>
          </a:p>
        </p:txBody>
      </p:sp>
    </p:spTree>
    <p:extLst>
      <p:ext uri="{BB962C8B-B14F-4D97-AF65-F5344CB8AC3E}">
        <p14:creationId xmlns:p14="http://schemas.microsoft.com/office/powerpoint/2010/main" val="521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Industry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Terminology / Vocabulary</a:t>
            </a:r>
          </a:p>
          <a:p>
            <a:pPr lvl="1"/>
            <a:r>
              <a:rPr lang="en-US" dirty="0" smtClean="0"/>
              <a:t>Focus is on words</a:t>
            </a:r>
          </a:p>
          <a:p>
            <a:pPr lvl="1"/>
            <a:r>
              <a:rPr lang="en-US" dirty="0" smtClean="0"/>
              <a:t>Different people use the same words for different concepts and different words for the same concepts</a:t>
            </a:r>
          </a:p>
          <a:p>
            <a:pPr lvl="0"/>
            <a:r>
              <a:rPr lang="en-US" dirty="0" smtClean="0"/>
              <a:t>Data Dictionary</a:t>
            </a:r>
          </a:p>
          <a:p>
            <a:pPr lvl="1"/>
            <a:r>
              <a:rPr lang="en-US" dirty="0" smtClean="0"/>
              <a:t>Documents the meaning or meanings of individual data elements</a:t>
            </a:r>
          </a:p>
          <a:p>
            <a:pPr lvl="1"/>
            <a:r>
              <a:rPr lang="en-US" dirty="0" smtClean="0"/>
              <a:t>Good design means one data element has many applications</a:t>
            </a:r>
          </a:p>
          <a:p>
            <a:pPr lvl="0"/>
            <a:r>
              <a:rPr lang="en-US" dirty="0" smtClean="0"/>
              <a:t>Ontology</a:t>
            </a:r>
          </a:p>
          <a:p>
            <a:pPr lvl="1"/>
            <a:r>
              <a:rPr lang="en-US" dirty="0" smtClean="0"/>
              <a:t>Each element in the model represents on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CABE-0C29-4300-9F79-8A478CD3DB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1832</Words>
  <Application>Microsoft Office PowerPoint</Application>
  <PresentationFormat>On-screen Show (4:3)</PresentationFormat>
  <Paragraphs>446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The Semantics of Things that Happen an exploration</vt:lpstr>
      <vt:lpstr>Outline</vt:lpstr>
      <vt:lpstr>Introducing FIBO</vt:lpstr>
      <vt:lpstr>Financial Industry Data Standards</vt:lpstr>
      <vt:lpstr>Disparate Data</vt:lpstr>
      <vt:lpstr>Unified Semantics</vt:lpstr>
      <vt:lpstr>Business Validation</vt:lpstr>
      <vt:lpstr>Formal Logic Representation</vt:lpstr>
      <vt:lpstr>Finance Industry Language</vt:lpstr>
      <vt:lpstr>The FIBO Moment</vt:lpstr>
      <vt:lpstr>The FIBO Principles</vt:lpstr>
      <vt:lpstr>Upper Ontology Partitions</vt:lpstr>
      <vt:lpstr>Continuants and Occurrents</vt:lpstr>
      <vt:lpstr>Continuants and Occurrents</vt:lpstr>
      <vt:lpstr>Continuants and Occurrents</vt:lpstr>
      <vt:lpstr>Ontology Partitioning</vt:lpstr>
      <vt:lpstr>Continuants and Occurrents Example</vt:lpstr>
      <vt:lpstr>Why does this Matter?</vt:lpstr>
      <vt:lpstr>FIBO Occurrent Things Placeholders</vt:lpstr>
      <vt:lpstr>Event</vt:lpstr>
      <vt:lpstr>Activity</vt:lpstr>
      <vt:lpstr>Process</vt:lpstr>
      <vt:lpstr>Process</vt:lpstr>
      <vt:lpstr>Terms Derived from REA Ontology</vt:lpstr>
      <vt:lpstr>ISO 15944-4</vt:lpstr>
      <vt:lpstr>REA Basic Terms</vt:lpstr>
      <vt:lpstr>Occurrents</vt:lpstr>
      <vt:lpstr>Txn Event</vt:lpstr>
      <vt:lpstr>Txn Event Detail – Undertakings</vt:lpstr>
      <vt:lpstr>Ontology Summit 2014 Risk Hackathon</vt:lpstr>
      <vt:lpstr>Initial Diagram for Risk Concepts</vt:lpstr>
      <vt:lpstr>Risk Concepts Ontology</vt:lpstr>
      <vt:lpstr>Risk Concepts Ontology</vt:lpstr>
      <vt:lpstr>Event Ontology Design Pattern</vt:lpstr>
      <vt:lpstr>What is Event?</vt:lpstr>
      <vt:lpstr>Other Occurrent Requirements</vt:lpstr>
      <vt:lpstr>Philosophical Investigation</vt:lpstr>
      <vt:lpstr>Achievements and Attainments</vt:lpstr>
      <vt:lpstr>Definitions</vt:lpstr>
      <vt:lpstr>Continuants and occurrents.</vt:lpstr>
      <vt:lpstr>Endurants and perdurants</vt:lpstr>
      <vt:lpstr>Discussion</vt:lpstr>
      <vt:lpstr>Discussion</vt:lpstr>
      <vt:lpstr>FIBO Working Definitions</vt:lpstr>
      <vt:lpstr>Extensions</vt:lpstr>
      <vt:lpstr>DOLCE Light</vt:lpstr>
      <vt:lpstr>DOLCE Explanation</vt:lpstr>
      <vt:lpstr>DOLCE Explanation</vt:lpstr>
      <vt:lpstr>Wikipedia Definitions</vt:lpstr>
      <vt:lpstr>Events (SEP)</vt:lpstr>
      <vt:lpstr>Events (sorted)</vt:lpstr>
      <vt:lpstr>Comments</vt:lpstr>
      <vt:lpstr>Proposals</vt:lpstr>
      <vt:lpstr>Faceted Classification</vt:lpstr>
      <vt:lpstr>Faceted Classification</vt:lpstr>
      <vt:lpstr>Faceted Classification</vt:lpstr>
      <vt:lpstr>Faceted Classification</vt:lpstr>
      <vt:lpstr>In initial prototyping environment </vt:lpstr>
      <vt:lpstr>*geneous</vt:lpstr>
      <vt:lpstr>Occurrent Facets</vt:lpstr>
      <vt:lpstr>Culminating Facet</vt:lpstr>
      <vt:lpstr>Telic: Function v Purpose</vt:lpstr>
      <vt:lpstr>Functional and Purposeful</vt:lpstr>
      <vt:lpstr>Instantaneous Facet</vt:lpstr>
      <vt:lpstr>Prescriptive</vt:lpstr>
      <vt:lpstr>Prescriptive detail</vt:lpstr>
      <vt:lpstr>Goal</vt:lpstr>
      <vt:lpstr>Ongoing and Purposeful</vt:lpstr>
      <vt:lpstr>Implementation</vt:lpstr>
      <vt:lpstr>Occurrent Facets</vt:lpstr>
      <vt:lpstr>What is State</vt:lpstr>
      <vt:lpstr>State Concepts</vt:lpstr>
      <vt:lpstr>Achievement and Accomplishment</vt:lpstr>
      <vt:lpstr>Achievement and Accomplishment</vt:lpstr>
      <vt:lpstr>Occurrent Facets Uses</vt:lpstr>
      <vt:lpstr>Summary and Discussion Points</vt:lpstr>
      <vt:lpstr>Thank You!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Semantics of Things which Happen</dc:title>
  <dc:creator>User</dc:creator>
  <cp:lastModifiedBy>Michael Bennett</cp:lastModifiedBy>
  <cp:revision>13</cp:revision>
  <dcterms:created xsi:type="dcterms:W3CDTF">2015-11-05T13:49:44Z</dcterms:created>
  <dcterms:modified xsi:type="dcterms:W3CDTF">2015-11-05T15:31:30Z</dcterms:modified>
</cp:coreProperties>
</file>